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  <p:sldMasterId id="2147483669" r:id="rId2"/>
    <p:sldMasterId id="2147483681" r:id="rId3"/>
    <p:sldMasterId id="2147483693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5" userDrawn="1">
          <p15:clr>
            <a:srgbClr val="A4A3A4"/>
          </p15:clr>
        </p15:guide>
        <p15:guide id="2" pos="3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040"/>
    <a:srgbClr val="009FDA"/>
    <a:srgbClr val="8064A9"/>
    <a:srgbClr val="E6007E"/>
    <a:srgbClr val="FFFFFF"/>
    <a:srgbClr val="505050"/>
    <a:srgbClr val="636363"/>
    <a:srgbClr val="009FEE"/>
    <a:srgbClr val="FFB231"/>
    <a:srgbClr val="BCE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FB2AB-C028-4B04-8EB5-06D8B0A78808}" v="10" dt="2022-03-29T09:17:23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699" autoAdjust="0"/>
  </p:normalViewPr>
  <p:slideViewPr>
    <p:cSldViewPr snapToObjects="1">
      <p:cViewPr varScale="1">
        <p:scale>
          <a:sx n="68" d="100"/>
          <a:sy n="68" d="100"/>
        </p:scale>
        <p:origin x="198" y="60"/>
      </p:cViewPr>
      <p:guideLst>
        <p:guide orient="horz" pos="2055"/>
        <p:guide pos="3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Densham" userId="9fa6b8bd-3972-4bcb-ae7d-209f892b5a93" providerId="ADAL" clId="{7D7FB2AB-C028-4B04-8EB5-06D8B0A78808}"/>
    <pc:docChg chg="custSel addSld delSld modSld sldOrd">
      <pc:chgData name="Jim Densham" userId="9fa6b8bd-3972-4bcb-ae7d-209f892b5a93" providerId="ADAL" clId="{7D7FB2AB-C028-4B04-8EB5-06D8B0A78808}" dt="2022-03-29T09:18:13.742" v="402" actId="1076"/>
      <pc:docMkLst>
        <pc:docMk/>
      </pc:docMkLst>
      <pc:sldChg chg="modSp mod">
        <pc:chgData name="Jim Densham" userId="9fa6b8bd-3972-4bcb-ae7d-209f892b5a93" providerId="ADAL" clId="{7D7FB2AB-C028-4B04-8EB5-06D8B0A78808}" dt="2022-03-29T09:04:23.603" v="230" actId="20577"/>
        <pc:sldMkLst>
          <pc:docMk/>
          <pc:sldMk cId="2316436920" sldId="256"/>
        </pc:sldMkLst>
        <pc:spChg chg="mod">
          <ac:chgData name="Jim Densham" userId="9fa6b8bd-3972-4bcb-ae7d-209f892b5a93" providerId="ADAL" clId="{7D7FB2AB-C028-4B04-8EB5-06D8B0A78808}" dt="2022-03-29T09:04:23.603" v="230" actId="20577"/>
          <ac:spMkLst>
            <pc:docMk/>
            <pc:sldMk cId="2316436920" sldId="256"/>
            <ac:spMk id="18" creationId="{20E31616-2562-6642-8945-188F55287C52}"/>
          </ac:spMkLst>
        </pc:spChg>
      </pc:sldChg>
      <pc:sldChg chg="addSp delSp modSp mod ord">
        <pc:chgData name="Jim Densham" userId="9fa6b8bd-3972-4bcb-ae7d-209f892b5a93" providerId="ADAL" clId="{7D7FB2AB-C028-4B04-8EB5-06D8B0A78808}" dt="2022-03-29T09:18:13.742" v="402" actId="1076"/>
        <pc:sldMkLst>
          <pc:docMk/>
          <pc:sldMk cId="1311019581" sldId="261"/>
        </pc:sldMkLst>
        <pc:spChg chg="del mod">
          <ac:chgData name="Jim Densham" userId="9fa6b8bd-3972-4bcb-ae7d-209f892b5a93" providerId="ADAL" clId="{7D7FB2AB-C028-4B04-8EB5-06D8B0A78808}" dt="2022-03-29T08:44:32.908" v="50" actId="478"/>
          <ac:spMkLst>
            <pc:docMk/>
            <pc:sldMk cId="1311019581" sldId="261"/>
            <ac:spMk id="2" creationId="{0A3268C8-10FD-42EF-8D4F-30FA7D8DC865}"/>
          </ac:spMkLst>
        </pc:spChg>
        <pc:spChg chg="add del mod">
          <ac:chgData name="Jim Densham" userId="9fa6b8bd-3972-4bcb-ae7d-209f892b5a93" providerId="ADAL" clId="{7D7FB2AB-C028-4B04-8EB5-06D8B0A78808}" dt="2022-03-29T08:44:23.873" v="47"/>
          <ac:spMkLst>
            <pc:docMk/>
            <pc:sldMk cId="1311019581" sldId="261"/>
            <ac:spMk id="6" creationId="{8E2195C2-2E45-4A25-8EFA-F2793D90D06E}"/>
          </ac:spMkLst>
        </pc:spChg>
        <pc:spChg chg="add mod">
          <ac:chgData name="Jim Densham" userId="9fa6b8bd-3972-4bcb-ae7d-209f892b5a93" providerId="ADAL" clId="{7D7FB2AB-C028-4B04-8EB5-06D8B0A78808}" dt="2022-03-29T08:57:22.718" v="112" actId="20577"/>
          <ac:spMkLst>
            <pc:docMk/>
            <pc:sldMk cId="1311019581" sldId="261"/>
            <ac:spMk id="11" creationId="{92E75C51-D0C8-42B4-9DD4-44A7132B5453}"/>
          </ac:spMkLst>
        </pc:spChg>
        <pc:spChg chg="add mod">
          <ac:chgData name="Jim Densham" userId="9fa6b8bd-3972-4bcb-ae7d-209f892b5a93" providerId="ADAL" clId="{7D7FB2AB-C028-4B04-8EB5-06D8B0A78808}" dt="2022-03-29T09:12:26.410" v="383" actId="113"/>
          <ac:spMkLst>
            <pc:docMk/>
            <pc:sldMk cId="1311019581" sldId="261"/>
            <ac:spMk id="13" creationId="{192D417D-1AAE-493E-B353-C12F2D3A4664}"/>
          </ac:spMkLst>
        </pc:spChg>
        <pc:picChg chg="del">
          <ac:chgData name="Jim Densham" userId="9fa6b8bd-3972-4bcb-ae7d-209f892b5a93" providerId="ADAL" clId="{7D7FB2AB-C028-4B04-8EB5-06D8B0A78808}" dt="2022-03-29T08:26:46.520" v="46" actId="478"/>
          <ac:picMkLst>
            <pc:docMk/>
            <pc:sldMk cId="1311019581" sldId="261"/>
            <ac:picMk id="7" creationId="{10DFF8DF-9A01-4C00-B095-01D22DE00197}"/>
          </ac:picMkLst>
        </pc:picChg>
        <pc:picChg chg="add del mod">
          <ac:chgData name="Jim Densham" userId="9fa6b8bd-3972-4bcb-ae7d-209f892b5a93" providerId="ADAL" clId="{7D7FB2AB-C028-4B04-8EB5-06D8B0A78808}" dt="2022-03-29T08:57:26.921" v="115" actId="478"/>
          <ac:picMkLst>
            <pc:docMk/>
            <pc:sldMk cId="1311019581" sldId="261"/>
            <ac:picMk id="8" creationId="{4ABDA506-79EA-4DC4-B996-B43B9019529C}"/>
          </ac:picMkLst>
        </pc:picChg>
        <pc:picChg chg="add del mod">
          <ac:chgData name="Jim Densham" userId="9fa6b8bd-3972-4bcb-ae7d-209f892b5a93" providerId="ADAL" clId="{7D7FB2AB-C028-4B04-8EB5-06D8B0A78808}" dt="2022-03-29T08:57:25.455" v="113" actId="478"/>
          <ac:picMkLst>
            <pc:docMk/>
            <pc:sldMk cId="1311019581" sldId="261"/>
            <ac:picMk id="9" creationId="{8E19C2C3-BE95-40A2-B6C6-0CBC41B6BC35}"/>
          </ac:picMkLst>
        </pc:picChg>
        <pc:picChg chg="add del mod">
          <ac:chgData name="Jim Densham" userId="9fa6b8bd-3972-4bcb-ae7d-209f892b5a93" providerId="ADAL" clId="{7D7FB2AB-C028-4B04-8EB5-06D8B0A78808}" dt="2022-03-29T08:57:26.297" v="114" actId="478"/>
          <ac:picMkLst>
            <pc:docMk/>
            <pc:sldMk cId="1311019581" sldId="261"/>
            <ac:picMk id="10" creationId="{C1EAD84B-7596-4FE9-A5A6-83FE3B19151A}"/>
          </ac:picMkLst>
        </pc:picChg>
        <pc:picChg chg="add del mod modCrop">
          <ac:chgData name="Jim Densham" userId="9fa6b8bd-3972-4bcb-ae7d-209f892b5a93" providerId="ADAL" clId="{7D7FB2AB-C028-4B04-8EB5-06D8B0A78808}" dt="2022-03-29T09:16:56.451" v="392" actId="478"/>
          <ac:picMkLst>
            <pc:docMk/>
            <pc:sldMk cId="1311019581" sldId="261"/>
            <ac:picMk id="15" creationId="{34866679-4BF6-4C45-9046-A95846091C18}"/>
          </ac:picMkLst>
        </pc:picChg>
        <pc:picChg chg="add mod modCrop">
          <ac:chgData name="Jim Densham" userId="9fa6b8bd-3972-4bcb-ae7d-209f892b5a93" providerId="ADAL" clId="{7D7FB2AB-C028-4B04-8EB5-06D8B0A78808}" dt="2022-03-29T09:18:13.742" v="402" actId="1076"/>
          <ac:picMkLst>
            <pc:docMk/>
            <pc:sldMk cId="1311019581" sldId="261"/>
            <ac:picMk id="17" creationId="{BA032717-CD3E-4BFD-B755-2389713DA209}"/>
          </ac:picMkLst>
        </pc:picChg>
      </pc:sldChg>
      <pc:sldChg chg="new del">
        <pc:chgData name="Jim Densham" userId="9fa6b8bd-3972-4bcb-ae7d-209f892b5a93" providerId="ADAL" clId="{7D7FB2AB-C028-4B04-8EB5-06D8B0A78808}" dt="2022-03-29T08:26:06.616" v="42" actId="47"/>
        <pc:sldMkLst>
          <pc:docMk/>
          <pc:sldMk cId="2074175242" sldId="261"/>
        </pc:sldMkLst>
      </pc:sldChg>
      <pc:sldChg chg="del">
        <pc:chgData name="Jim Densham" userId="9fa6b8bd-3972-4bcb-ae7d-209f892b5a93" providerId="ADAL" clId="{7D7FB2AB-C028-4B04-8EB5-06D8B0A78808}" dt="2022-03-29T08:26:30.637" v="45" actId="47"/>
        <pc:sldMkLst>
          <pc:docMk/>
          <pc:sldMk cId="4028741807" sldId="261"/>
        </pc:sldMkLst>
      </pc:sldChg>
      <pc:sldChg chg="new del">
        <pc:chgData name="Jim Densham" userId="9fa6b8bd-3972-4bcb-ae7d-209f892b5a93" providerId="ADAL" clId="{7D7FB2AB-C028-4B04-8EB5-06D8B0A78808}" dt="2022-03-29T08:26:15.138" v="44" actId="47"/>
        <pc:sldMkLst>
          <pc:docMk/>
          <pc:sldMk cId="4227032171" sldId="261"/>
        </pc:sldMkLst>
      </pc:sldChg>
      <pc:sldChg chg="add">
        <pc:chgData name="Jim Densham" userId="9fa6b8bd-3972-4bcb-ae7d-209f892b5a93" providerId="ADAL" clId="{7D7FB2AB-C028-4B04-8EB5-06D8B0A78808}" dt="2022-03-29T08:57:07.456" v="89" actId="2890"/>
        <pc:sldMkLst>
          <pc:docMk/>
          <pc:sldMk cId="2773731158" sldId="262"/>
        </pc:sldMkLst>
      </pc:sldChg>
      <pc:sldChg chg="addSp modSp add mod ord">
        <pc:chgData name="Jim Densham" userId="9fa6b8bd-3972-4bcb-ae7d-209f892b5a93" providerId="ADAL" clId="{7D7FB2AB-C028-4B04-8EB5-06D8B0A78808}" dt="2022-03-29T09:07:09.912" v="295" actId="2711"/>
        <pc:sldMkLst>
          <pc:docMk/>
          <pc:sldMk cId="4213330294" sldId="263"/>
        </pc:sldMkLst>
        <pc:spChg chg="mod">
          <ac:chgData name="Jim Densham" userId="9fa6b8bd-3972-4bcb-ae7d-209f892b5a93" providerId="ADAL" clId="{7D7FB2AB-C028-4B04-8EB5-06D8B0A78808}" dt="2022-03-29T08:58:34.785" v="138" actId="14100"/>
          <ac:spMkLst>
            <pc:docMk/>
            <pc:sldMk cId="4213330294" sldId="263"/>
            <ac:spMk id="11" creationId="{92E75C51-D0C8-42B4-9DD4-44A7132B5453}"/>
          </ac:spMkLst>
        </pc:spChg>
        <pc:spChg chg="mod">
          <ac:chgData name="Jim Densham" userId="9fa6b8bd-3972-4bcb-ae7d-209f892b5a93" providerId="ADAL" clId="{7D7FB2AB-C028-4B04-8EB5-06D8B0A78808}" dt="2022-03-29T09:07:09.912" v="295" actId="2711"/>
          <ac:spMkLst>
            <pc:docMk/>
            <pc:sldMk cId="4213330294" sldId="263"/>
            <ac:spMk id="13" creationId="{192D417D-1AAE-493E-B353-C12F2D3A4664}"/>
          </ac:spMkLst>
        </pc:spChg>
        <pc:picChg chg="add mod modCrop">
          <ac:chgData name="Jim Densham" userId="9fa6b8bd-3972-4bcb-ae7d-209f892b5a93" providerId="ADAL" clId="{7D7FB2AB-C028-4B04-8EB5-06D8B0A78808}" dt="2022-03-29T09:02:56.377" v="161" actId="14100"/>
          <ac:picMkLst>
            <pc:docMk/>
            <pc:sldMk cId="4213330294" sldId="263"/>
            <ac:picMk id="3" creationId="{DF52C7AE-E4E6-4BF6-A5D6-73BCBB165C68}"/>
          </ac:picMkLst>
        </pc:picChg>
      </pc:sldChg>
      <pc:sldMasterChg chg="delSldLayout">
        <pc:chgData name="Jim Densham" userId="9fa6b8bd-3972-4bcb-ae7d-209f892b5a93" providerId="ADAL" clId="{7D7FB2AB-C028-4B04-8EB5-06D8B0A78808}" dt="2022-03-29T08:26:30.637" v="45" actId="47"/>
        <pc:sldMasterMkLst>
          <pc:docMk/>
          <pc:sldMasterMk cId="2394511454" sldId="2147483669"/>
        </pc:sldMasterMkLst>
        <pc:sldLayoutChg chg="del">
          <pc:chgData name="Jim Densham" userId="9fa6b8bd-3972-4bcb-ae7d-209f892b5a93" providerId="ADAL" clId="{7D7FB2AB-C028-4B04-8EB5-06D8B0A78808}" dt="2022-03-29T08:26:30.637" v="45" actId="47"/>
          <pc:sldLayoutMkLst>
            <pc:docMk/>
            <pc:sldMasterMk cId="2394511454" sldId="2147483669"/>
            <pc:sldLayoutMk cId="2885594076" sldId="214748371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9B9A0-231D-5641-9322-14F2C2C5417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62943-845B-1E47-A110-C2AE803B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130C1-4E90-9C41-966A-D4031851FD2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1C23B-614D-054B-ABFA-F0EE56AE1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1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 - blue">
    <p:bg>
      <p:bgPr>
        <a:solidFill>
          <a:srgbClr val="009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>
            <a:off x="12923523" y="-701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470E62-AD8D-6444-9360-F6F89EB15949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04608" y="334553"/>
            <a:ext cx="1764000" cy="644205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B9D88E2-4729-8843-9D46-8B0320D8D8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2" y="3861048"/>
            <a:ext cx="10972796" cy="416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Cocon Offc" panose="020B0804020101020102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EFC25-93C7-F847-871B-B7358CAD6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2813664"/>
            <a:ext cx="10972796" cy="743034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Section break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8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with coloured background and stat circle - blue">
    <p:bg>
      <p:bgPr>
        <a:solidFill>
          <a:srgbClr val="009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17F0B3-54E4-A944-82EB-A662C83AD4A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96000" y="765304"/>
            <a:ext cx="5400000" cy="5400000"/>
          </a:xfrm>
          <a:prstGeom prst="ellipse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3200" b="0" i="0">
                <a:solidFill>
                  <a:schemeClr val="bg1"/>
                </a:solidFill>
                <a:latin typeface="Cocon Offc" panose="020B0804020101020102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“Insert statistic or</a:t>
            </a:r>
          </a:p>
          <a:p>
            <a:pPr lvl="0"/>
            <a:r>
              <a:rPr lang="en-US" dirty="0"/>
              <a:t>quote text in here”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95971A-53D0-CA42-90E2-320BC039F7D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04608" y="334726"/>
            <a:ext cx="1764000" cy="643860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DDC16C5-2575-0449-9CD6-97EB98D7530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D9077E-46DC-5A48-B297-59518547F12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03865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images - blue">
    <p:bg>
      <p:bgPr>
        <a:solidFill>
          <a:srgbClr val="009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795971A-53D0-CA42-90E2-320BC039F7D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5214774" y="586617"/>
            <a:ext cx="1762447" cy="644204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FD1677-D230-4749-BC92-666D6022647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781734" y="1916832"/>
            <a:ext cx="2795330" cy="1944216"/>
          </a:xfrm>
          <a:prstGeom prst="roundRect">
            <a:avLst>
              <a:gd name="adj" fmla="val 2512"/>
            </a:avLst>
          </a:prstGeom>
          <a:solidFill>
            <a:srgbClr val="BCE3F9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F81D58-F634-2642-B368-66AA78347F8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09603" y="5013176"/>
            <a:ext cx="10972796" cy="1296144"/>
          </a:xfrm>
          <a:prstGeom prst="roundRect">
            <a:avLst>
              <a:gd name="adj" fmla="val 2512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ctr">
              <a:buFontTx/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details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7323CA-DD83-C042-8B7D-8D5E89562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4173643"/>
            <a:ext cx="10972796" cy="743034"/>
          </a:xfrm>
          <a:prstGeom prst="rect">
            <a:avLst/>
          </a:prstGeom>
          <a:noFill/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Closing slide headline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462CC5B-2681-E64D-8173-157339C8417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692360" y="1916832"/>
            <a:ext cx="2795330" cy="1944216"/>
          </a:xfrm>
          <a:prstGeom prst="roundRect">
            <a:avLst>
              <a:gd name="adj" fmla="val 2512"/>
            </a:avLst>
          </a:prstGeom>
          <a:solidFill>
            <a:srgbClr val="BCE3F9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E4D280-0B96-3540-A227-2E0396F78AB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02985" y="1916832"/>
            <a:ext cx="2795330" cy="1944216"/>
          </a:xfrm>
          <a:prstGeom prst="roundRect">
            <a:avLst>
              <a:gd name="adj" fmla="val 2512"/>
            </a:avLst>
          </a:prstGeom>
          <a:solidFill>
            <a:srgbClr val="BCE3F9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0811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 - gold">
    <p:bg>
      <p:bgPr>
        <a:solidFill>
          <a:srgbClr val="FF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>
            <a:off x="12923523" y="-701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470E62-AD8D-6444-9360-F6F89EB15949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04608" y="334553"/>
            <a:ext cx="1764000" cy="644205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B9D88E2-4729-8843-9D46-8B0320D8D8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2" y="3861048"/>
            <a:ext cx="10972796" cy="416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Cocon Offc" panose="020B0804020101020102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EFC25-93C7-F847-871B-B7358CAD6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2813664"/>
            <a:ext cx="10972796" cy="743034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Section break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4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with subtitle and image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2204864"/>
            <a:ext cx="5414389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505050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can go in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6168009" y="1124744"/>
            <a:ext cx="5414394" cy="4968552"/>
          </a:xfrm>
          <a:prstGeom prst="roundRect">
            <a:avLst>
              <a:gd name="adj" fmla="val 2512"/>
            </a:avLst>
          </a:prstGeom>
          <a:solidFill>
            <a:srgbClr val="FFE8C8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5414392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FFB040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Intro title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B7BE14-EDAE-C64E-9F45-604DF37188D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C39CB66-FAF1-7A4C-A2ED-74D51EA5AEB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A69F977-75F0-EB4F-91B6-96A2E63F58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01241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 with subtitle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2204864"/>
            <a:ext cx="1097280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505050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can go in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124744"/>
            <a:ext cx="10972803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FFB040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Intro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CE6E5-388C-C44F-A09F-47488F53534E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4939D2-55E3-8E47-AD5E-B86882A04FE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F50F498-5D77-B342-9145-2EA44B5B9DD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83520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with header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02A2C1-2CF9-DF46-80EA-9BFA97507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1124744"/>
            <a:ext cx="10972803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Table title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DA8ED6-0A6D-3641-9598-17BED41B87D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9599" y="2204864"/>
            <a:ext cx="10972802" cy="3960000"/>
          </a:xfrm>
          <a:prstGeom prst="roundRect">
            <a:avLst>
              <a:gd name="adj" fmla="val 2512"/>
            </a:avLst>
          </a:prstGeom>
          <a:solidFill>
            <a:srgbClr val="FFE8C8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table icon to insert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E5DBB-AF50-E947-B492-1744D764476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13026" y="337697"/>
            <a:ext cx="176040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D0A28E1-74B2-B848-8391-EDAC55CD012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5B4ADE-66A4-C942-A10F-C12C56BD01D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361031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4pt copy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204864"/>
            <a:ext cx="1097280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an example of a text page with 24pt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10972800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FFB040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E7F89-1001-AA4A-8928-7EE23DDE889C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13D3842-B1C2-5742-B065-BC053278F43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51F81D-E9E3-8345-A4DA-0DEB4632662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180838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204864"/>
            <a:ext cx="1097280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342891" marR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040"/>
              </a:buClr>
              <a:buSzTx/>
              <a:buFont typeface="Arial"/>
              <a:buChar char="•"/>
              <a:tabLst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  <a:lvl2pPr marL="914377" indent="-457189" algn="l">
              <a:buClr>
                <a:srgbClr val="FFB040"/>
              </a:buClr>
              <a:buFont typeface="Arial"/>
              <a:buChar char="•"/>
              <a:defRPr sz="20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257269" indent="-342891" algn="l">
              <a:buClr>
                <a:srgbClr val="FFB040"/>
              </a:buClr>
              <a:buFont typeface="Arial"/>
              <a:buChar char="•"/>
              <a:defRPr sz="18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714457" indent="-342891" algn="l">
              <a:buClr>
                <a:srgbClr val="FFB040"/>
              </a:buClr>
              <a:buFont typeface="Arial"/>
              <a:buChar char="•"/>
              <a:defRPr sz="16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171646" indent="-342891" algn="l">
              <a:buClr>
                <a:srgbClr val="FFB040"/>
              </a:buClr>
              <a:buFont typeface="Arial"/>
              <a:buChar char="•"/>
              <a:defRPr sz="1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Indented text example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10972800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FFB040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09E85-41B2-9A4A-9FB3-3F5E9A1451E8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13026" y="337697"/>
            <a:ext cx="176040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B0899D-FC37-4240-AB8E-870176B98E3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453A81A-10B4-CB46-B60D-ACE9D031188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2144147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10972800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FFB040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9360F5-7058-144D-83F9-8AC13C5F6EA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68009" y="2204864"/>
            <a:ext cx="5414394" cy="3888432"/>
          </a:xfrm>
          <a:prstGeom prst="roundRect">
            <a:avLst>
              <a:gd name="adj" fmla="val 2512"/>
            </a:avLst>
          </a:prstGeom>
          <a:solidFill>
            <a:srgbClr val="FFE8C8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image icon to add image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2A8CFD-FEC6-3045-B8F8-027A8D1CCD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5981" y="2204864"/>
            <a:ext cx="5414394" cy="3888432"/>
          </a:xfrm>
          <a:prstGeom prst="roundRect">
            <a:avLst>
              <a:gd name="adj" fmla="val 2512"/>
            </a:avLst>
          </a:prstGeom>
          <a:solidFill>
            <a:srgbClr val="FFE8C8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image icon to add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E3DD98-B79F-2946-89F1-7037565B810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85026D-1B40-9D46-9F9B-FE5FE8D8BD3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233ED5-9DDD-3149-B39D-C7A32A92D6B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938057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ull page video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F89A3-DE17-E240-A11B-3468F3037B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2825" y="1124744"/>
            <a:ext cx="10986350" cy="5040560"/>
          </a:xfrm>
          <a:prstGeom prst="roundRect">
            <a:avLst>
              <a:gd name="adj" fmla="val 2512"/>
            </a:avLst>
          </a:prstGeom>
          <a:solidFill>
            <a:srgbClr val="FFE8C8"/>
          </a:solidFill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video icon to insert full screen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73CC6-FF8C-CD49-A089-B1C4A0FC370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93F0C1-4489-B048-B953-EA8D350F190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D930E14-6305-5348-996C-56D24D519B1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78639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with subtitle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2204864"/>
            <a:ext cx="5414389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505050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can go in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6168009" y="1124744"/>
            <a:ext cx="5414394" cy="4968552"/>
          </a:xfrm>
          <a:prstGeom prst="roundRect">
            <a:avLst>
              <a:gd name="adj" fmla="val 2512"/>
            </a:avLst>
          </a:prstGeom>
          <a:solidFill>
            <a:srgbClr val="BCE3F9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5414392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Intro title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B7BE14-EDAE-C64E-9F45-604DF37188D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9C0ABF-0E1B-014B-9E0E-694914CDC7C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671233-4941-814B-BE4E-E46A0D7093E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975212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loured background, stat circle and image - gold">
    <p:bg>
      <p:bgPr>
        <a:solidFill>
          <a:srgbClr val="FF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A77134-385D-B547-80E0-929407CC230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54214" y="1124744"/>
            <a:ext cx="5414394" cy="5040560"/>
          </a:xfrm>
          <a:prstGeom prst="roundRect">
            <a:avLst>
              <a:gd name="adj" fmla="val 2512"/>
            </a:avLst>
          </a:prstGeom>
          <a:solidFill>
            <a:srgbClr val="FFE8C8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17F0B3-54E4-A944-82EB-A662C83AD4A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9376" y="765304"/>
            <a:ext cx="5400000" cy="5400000"/>
          </a:xfrm>
          <a:prstGeom prst="ellipse">
            <a:avLst/>
          </a:prstGeom>
          <a:solidFill>
            <a:srgbClr val="009FDA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3200" b="0" i="0">
                <a:solidFill>
                  <a:schemeClr val="bg1"/>
                </a:solidFill>
                <a:latin typeface="Cocon Offc" panose="020B0804020101020102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“Insert statistic or</a:t>
            </a:r>
          </a:p>
          <a:p>
            <a:pPr lvl="0"/>
            <a:r>
              <a:rPr lang="en-US" dirty="0"/>
              <a:t>quote text in here”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95971A-53D0-CA42-90E2-320BC039F7D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04608" y="334553"/>
            <a:ext cx="1764000" cy="644205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331484-A872-3542-8CAC-AE7A3E544E3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3AFB0E-CFAC-E745-8205-C0E4ABB23AD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2566672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with coloured background and stat circle - gold">
    <p:bg>
      <p:bgPr>
        <a:solidFill>
          <a:srgbClr val="FF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17F0B3-54E4-A944-82EB-A662C83AD4A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96000" y="765304"/>
            <a:ext cx="5400000" cy="5400000"/>
          </a:xfrm>
          <a:prstGeom prst="ellipse">
            <a:avLst/>
          </a:prstGeom>
          <a:solidFill>
            <a:srgbClr val="009FDA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3200" b="0" i="0">
                <a:solidFill>
                  <a:schemeClr val="bg1"/>
                </a:solidFill>
                <a:latin typeface="Cocon Offc" panose="020B0804020101020102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“Insert statistic or</a:t>
            </a:r>
          </a:p>
          <a:p>
            <a:pPr lvl="0"/>
            <a:r>
              <a:rPr lang="en-US" dirty="0"/>
              <a:t>quote text in here”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95971A-53D0-CA42-90E2-320BC039F7D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04608" y="334270"/>
            <a:ext cx="1764000" cy="644772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192B06-32EB-D349-B40E-DA9CC3A1B4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B8EEB56-3C4F-3F4E-A6AD-4A5A831F48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4291482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images - gold">
    <p:bg>
      <p:bgPr>
        <a:solidFill>
          <a:srgbClr val="FFB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795971A-53D0-CA42-90E2-320BC039F7D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5213998" y="586617"/>
            <a:ext cx="1764000" cy="644205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FD1677-D230-4749-BC92-666D6022647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781734" y="1916832"/>
            <a:ext cx="2795330" cy="1944216"/>
          </a:xfrm>
          <a:prstGeom prst="roundRect">
            <a:avLst>
              <a:gd name="adj" fmla="val 2512"/>
            </a:avLst>
          </a:prstGeom>
          <a:solidFill>
            <a:srgbClr val="FFE8C8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F81D58-F634-2642-B368-66AA78347F8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09603" y="5013176"/>
            <a:ext cx="10972796" cy="1296144"/>
          </a:xfrm>
          <a:prstGeom prst="roundRect">
            <a:avLst>
              <a:gd name="adj" fmla="val 2512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ctr">
              <a:buFontTx/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details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7323CA-DD83-C042-8B7D-8D5E89562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4173643"/>
            <a:ext cx="10972796" cy="743034"/>
          </a:xfrm>
          <a:prstGeom prst="rect">
            <a:avLst/>
          </a:prstGeom>
          <a:noFill/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Cocon Offc" panose="020B0804020101020102" pitchFamily="34" charset="0"/>
                <a:cs typeface="Arial"/>
              </a:defRPr>
            </a:lvl1pPr>
          </a:lstStyle>
          <a:p>
            <a:r>
              <a:rPr lang="en-GB" dirty="0"/>
              <a:t>Closing slide headline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462CC5B-2681-E64D-8173-157339C8417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692360" y="1916832"/>
            <a:ext cx="2795330" cy="1944216"/>
          </a:xfrm>
          <a:prstGeom prst="roundRect">
            <a:avLst>
              <a:gd name="adj" fmla="val 2512"/>
            </a:avLst>
          </a:prstGeom>
          <a:solidFill>
            <a:srgbClr val="FFE8C8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E4D280-0B96-3540-A227-2E0396F78AB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02985" y="1916832"/>
            <a:ext cx="2795330" cy="1944216"/>
          </a:xfrm>
          <a:prstGeom prst="roundRect">
            <a:avLst>
              <a:gd name="adj" fmla="val 2512"/>
            </a:avLst>
          </a:prstGeom>
          <a:solidFill>
            <a:srgbClr val="FFE8C8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888328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 - pink">
    <p:bg>
      <p:bgPr>
        <a:solidFill>
          <a:srgbClr val="E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>
            <a:off x="12923523" y="-701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470E62-AD8D-6444-9360-F6F89EB15949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05384" y="334553"/>
            <a:ext cx="1762447" cy="644205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B9D88E2-4729-8843-9D46-8B0320D8D8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2" y="3861048"/>
            <a:ext cx="10972796" cy="416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Cocon Offc" panose="020B0804020101020102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EFC25-93C7-F847-871B-B7358CAD6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2813664"/>
            <a:ext cx="10972796" cy="743034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Cocon Offc" panose="020B0804020101020102" pitchFamily="34" charset="0"/>
                <a:cs typeface="Arial"/>
              </a:defRPr>
            </a:lvl1pPr>
          </a:lstStyle>
          <a:p>
            <a:r>
              <a:rPr lang="en-GB" dirty="0"/>
              <a:t>Section break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83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with subtitle and imag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2204864"/>
            <a:ext cx="5414389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505050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can go in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6168009" y="1124744"/>
            <a:ext cx="5414394" cy="4968552"/>
          </a:xfrm>
          <a:prstGeom prst="roundRect">
            <a:avLst>
              <a:gd name="adj" fmla="val 2512"/>
            </a:avLst>
          </a:prstGeom>
          <a:solidFill>
            <a:srgbClr val="FCE0F0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5414392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E6007E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Intro title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B7BE14-EDAE-C64E-9F45-604DF37188D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81B213A-30BC-7445-B99C-78FB0AB82AB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69D27E8-8109-6842-A3C7-EB32B5808E0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3704199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 with subtitl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2204864"/>
            <a:ext cx="1097280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636363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can go in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124744"/>
            <a:ext cx="10972803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E6007E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Intro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CE6E5-388C-C44F-A09F-47488F53534E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980C70-6AB2-F344-BEB4-0B9DD24542F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D021184-EF52-B847-A35C-3279715779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797197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with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02A2C1-2CF9-DF46-80EA-9BFA97507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1124744"/>
            <a:ext cx="10972803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E6007E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Table title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DA8ED6-0A6D-3641-9598-17BED41B87D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9599" y="2204864"/>
            <a:ext cx="10972802" cy="3960000"/>
          </a:xfrm>
          <a:prstGeom prst="roundRect">
            <a:avLst>
              <a:gd name="adj" fmla="val 2512"/>
            </a:avLst>
          </a:prstGeom>
          <a:solidFill>
            <a:srgbClr val="FCE0F0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table icon to insert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E5DBB-AF50-E947-B492-1744D764476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D244FEF-5383-4A48-A935-67AD4F3257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8921CF-1093-8C4A-9009-5931CEA974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59145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4pt copy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204864"/>
            <a:ext cx="1097280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an example of a text page with 24pt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10972800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E6007E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E7F89-1001-AA4A-8928-7EE23DDE889C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23209D5-68F1-F349-988A-69D8886828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79BC0FA-E0A5-3047-A99B-A218D55EE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46565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204864"/>
            <a:ext cx="1097280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342891" marR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6007E"/>
              </a:buClr>
              <a:buSzTx/>
              <a:buFont typeface="Arial"/>
              <a:buChar char="•"/>
              <a:tabLst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  <a:lvl2pPr marL="914377" indent="-457189" algn="l">
              <a:buClr>
                <a:srgbClr val="E6007E"/>
              </a:buClr>
              <a:buFont typeface="Arial"/>
              <a:buChar char="•"/>
              <a:defRPr sz="20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257269" indent="-342891" algn="l">
              <a:buClr>
                <a:srgbClr val="E6007E"/>
              </a:buClr>
              <a:buFont typeface="Arial"/>
              <a:buChar char="•"/>
              <a:defRPr sz="18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714457" indent="-342891" algn="l">
              <a:buClr>
                <a:srgbClr val="E6007E"/>
              </a:buClr>
              <a:buFont typeface="Arial"/>
              <a:buChar char="•"/>
              <a:defRPr sz="16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171646" indent="-342891" algn="l">
              <a:buClr>
                <a:srgbClr val="E6007E"/>
              </a:buClr>
              <a:buFont typeface="Arial"/>
              <a:buChar char="•"/>
              <a:defRPr sz="1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Indented text example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10972800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E6007E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09E85-41B2-9A4A-9FB3-3F5E9A1451E8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1E5AF91-13FA-DE4A-82B8-A23B720821C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3472F0-05AF-3147-B596-84ABD983767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3728401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10972800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E6007E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9360F5-7058-144D-83F9-8AC13C5F6EA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68009" y="2204864"/>
            <a:ext cx="5414394" cy="3888432"/>
          </a:xfrm>
          <a:prstGeom prst="roundRect">
            <a:avLst>
              <a:gd name="adj" fmla="val 2512"/>
            </a:avLst>
          </a:prstGeom>
          <a:solidFill>
            <a:srgbClr val="FCE0F0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image icon to add image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2A8CFD-FEC6-3045-B8F8-027A8D1CCD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5981" y="2204864"/>
            <a:ext cx="5414394" cy="3888432"/>
          </a:xfrm>
          <a:prstGeom prst="roundRect">
            <a:avLst>
              <a:gd name="adj" fmla="val 2512"/>
            </a:avLst>
          </a:prstGeom>
          <a:solidFill>
            <a:srgbClr val="FCE0F0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image icon to add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E3DD98-B79F-2946-89F1-7037565B810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4FD0CD-4730-394D-9AE4-3447A1D4A9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8A643F0-6A7D-ED49-BC1A-6D9A9B352EF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541570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 with sub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2204864"/>
            <a:ext cx="1097280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505050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can go in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124744"/>
            <a:ext cx="10972803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2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Intro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CE6E5-388C-C44F-A09F-47488F53534E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36BB65-9697-9047-80E7-846B0016EA1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46C3DB-6520-B849-8CC5-16209AD6AAC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3594206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ull page video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F89A3-DE17-E240-A11B-3468F3037B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2825" y="1124744"/>
            <a:ext cx="10986350" cy="5040560"/>
          </a:xfrm>
          <a:prstGeom prst="roundRect">
            <a:avLst>
              <a:gd name="adj" fmla="val 2512"/>
            </a:avLst>
          </a:prstGeom>
          <a:solidFill>
            <a:srgbClr val="FCE0F0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video icon to insert full screen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73CC6-FF8C-CD49-A089-B1C4A0FC370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8D99A2-1EA3-584E-95C8-D1FE1DF0E84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887AB8E-19C1-1F48-AE15-850A3A39011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339238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loured background, stat circle and image - pink">
    <p:bg>
      <p:bgPr>
        <a:solidFill>
          <a:srgbClr val="E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A77134-385D-B547-80E0-929407CC230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54214" y="1124744"/>
            <a:ext cx="5414394" cy="5040560"/>
          </a:xfrm>
          <a:prstGeom prst="roundRect">
            <a:avLst>
              <a:gd name="adj" fmla="val 2512"/>
            </a:avLst>
          </a:prstGeom>
          <a:solidFill>
            <a:srgbClr val="FCE0F0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17F0B3-54E4-A944-82EB-A662C83AD4A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9376" y="765304"/>
            <a:ext cx="5400000" cy="5400000"/>
          </a:xfrm>
          <a:prstGeom prst="ellipse">
            <a:avLst/>
          </a:prstGeom>
          <a:solidFill>
            <a:srgbClr val="FFB04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3200" b="0" i="0">
                <a:solidFill>
                  <a:srgbClr val="FFFFFF"/>
                </a:solidFill>
                <a:latin typeface="Cocon Offc" panose="020B0804020101020102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“Insert statistic or</a:t>
            </a:r>
          </a:p>
          <a:p>
            <a:pPr lvl="0"/>
            <a:r>
              <a:rPr lang="en-US" dirty="0"/>
              <a:t>quote text in here”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95971A-53D0-CA42-90E2-320BC039F7D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04608" y="334553"/>
            <a:ext cx="1764000" cy="644205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3B7F7E6-EAE3-B14F-BB5D-760AB82A823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95BA79-B0A6-914B-A252-B7FE7E383C2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3968613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with coloured background and stat circle - pink">
    <p:bg>
      <p:bgPr>
        <a:solidFill>
          <a:srgbClr val="E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17F0B3-54E4-A944-82EB-A662C83AD4A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96000" y="765304"/>
            <a:ext cx="5400000" cy="5400000"/>
          </a:xfrm>
          <a:prstGeom prst="ellipse">
            <a:avLst/>
          </a:prstGeom>
          <a:solidFill>
            <a:srgbClr val="FFB04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3200" b="0" i="0">
                <a:solidFill>
                  <a:srgbClr val="FFFFFF"/>
                </a:solidFill>
                <a:latin typeface="Cocon Offc" panose="020B0804020101020102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“Insert statistic or</a:t>
            </a:r>
          </a:p>
          <a:p>
            <a:pPr lvl="0"/>
            <a:r>
              <a:rPr lang="en-US" dirty="0"/>
              <a:t>quote text in here”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95971A-53D0-CA42-90E2-320BC039F7D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05856" y="334726"/>
            <a:ext cx="1761503" cy="643860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3F21E3-B170-9E46-B030-88499CC0A39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0F0BFB-1148-2D47-B21A-BD68452CCCF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2623529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images - pink">
    <p:bg>
      <p:bgPr>
        <a:solidFill>
          <a:srgbClr val="E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795971A-53D0-CA42-90E2-320BC039F7D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5214774" y="586617"/>
            <a:ext cx="1762447" cy="644205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FD1677-D230-4749-BC92-666D6022647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781734" y="1916832"/>
            <a:ext cx="2795330" cy="1944216"/>
          </a:xfrm>
          <a:prstGeom prst="roundRect">
            <a:avLst>
              <a:gd name="adj" fmla="val 2512"/>
            </a:avLst>
          </a:prstGeom>
          <a:solidFill>
            <a:srgbClr val="FCE0F0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F81D58-F634-2642-B368-66AA78347F8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09603" y="5013176"/>
            <a:ext cx="10972796" cy="1296144"/>
          </a:xfrm>
          <a:prstGeom prst="roundRect">
            <a:avLst>
              <a:gd name="adj" fmla="val 2512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ctr">
              <a:buFontTx/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details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7323CA-DD83-C042-8B7D-8D5E89562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4173643"/>
            <a:ext cx="10972796" cy="743034"/>
          </a:xfrm>
          <a:prstGeom prst="rect">
            <a:avLst/>
          </a:prstGeom>
          <a:noFill/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Closing slide headline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462CC5B-2681-E64D-8173-157339C8417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692360" y="1916832"/>
            <a:ext cx="2795330" cy="1944216"/>
          </a:xfrm>
          <a:prstGeom prst="roundRect">
            <a:avLst>
              <a:gd name="adj" fmla="val 2512"/>
            </a:avLst>
          </a:prstGeom>
          <a:solidFill>
            <a:srgbClr val="FCE0F0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E4D280-0B96-3540-A227-2E0396F78AB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02985" y="1916832"/>
            <a:ext cx="2795330" cy="1944216"/>
          </a:xfrm>
          <a:prstGeom prst="roundRect">
            <a:avLst>
              <a:gd name="adj" fmla="val 2512"/>
            </a:avLst>
          </a:prstGeom>
          <a:solidFill>
            <a:srgbClr val="FCE0F0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55166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 - purple">
    <p:bg>
      <p:bgPr>
        <a:solidFill>
          <a:srgbClr val="806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>
            <a:off x="12923523" y="-701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470E62-AD8D-6444-9360-F6F89EB15949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05384" y="334553"/>
            <a:ext cx="1762447" cy="644205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B9D88E2-4729-8843-9D46-8B0320D8D8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2" y="3861048"/>
            <a:ext cx="10972796" cy="416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Cocon Offc" panose="020B0804020101020102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break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EFC25-93C7-F847-871B-B7358CAD6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2813664"/>
            <a:ext cx="10972796" cy="743034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Section break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21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with subtitle and im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2204864"/>
            <a:ext cx="5414389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505050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can go in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6168009" y="1124744"/>
            <a:ext cx="5414394" cy="4968552"/>
          </a:xfrm>
          <a:prstGeom prst="roundRect">
            <a:avLst>
              <a:gd name="adj" fmla="val 2512"/>
            </a:avLst>
          </a:prstGeom>
          <a:solidFill>
            <a:srgbClr val="DCD4E7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5414392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8064A9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Intro title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B7BE14-EDAE-C64E-9F45-604DF37188D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467A89-97FF-7B48-85C7-10A3D7CE12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AF11193-5273-3A43-8B32-6E1DD9B4B1A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2618856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 with sub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2204864"/>
            <a:ext cx="1097280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636363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can go in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124744"/>
            <a:ext cx="10972803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8064A9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Intro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CE6E5-388C-C44F-A09F-47488F53534E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22D84BB-FE3C-7840-A109-1AD16B0A0CF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64F611-DC0D-C542-981B-706D17143FA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961713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with hea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02A2C1-2CF9-DF46-80EA-9BFA97507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1124744"/>
            <a:ext cx="10972803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8064A9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Table title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DA8ED6-0A6D-3641-9598-17BED41B87D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9599" y="2204864"/>
            <a:ext cx="10972802" cy="3960000"/>
          </a:xfrm>
          <a:prstGeom prst="roundRect">
            <a:avLst>
              <a:gd name="adj" fmla="val 2512"/>
            </a:avLst>
          </a:prstGeom>
          <a:solidFill>
            <a:srgbClr val="DCD4E7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table icon to insert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E5DBB-AF50-E947-B492-1744D764476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9E9B1B-A4AA-8A42-89B5-C92FAEA2EC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4A123A6-10EF-0242-B234-D031F2A6012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3082806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4pt cop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204864"/>
            <a:ext cx="1097280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an example of a text page with 24pt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10972800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8064A9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E7F89-1001-AA4A-8928-7EE23DDE889C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E2DAE4-295E-0348-BEBB-7A57696A3B8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97FEE1E-0ACF-7047-9BA8-1A9459FD0B7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966991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204864"/>
            <a:ext cx="1097280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342891" marR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9"/>
              </a:buClr>
              <a:buSzTx/>
              <a:buFont typeface="Arial"/>
              <a:buChar char="•"/>
              <a:tabLst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377" indent="-457189" algn="l">
              <a:buClr>
                <a:srgbClr val="8064A9"/>
              </a:buClr>
              <a:buFont typeface="Arial"/>
              <a:buChar char="•"/>
              <a:defRPr sz="20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257269" indent="-342891" algn="l">
              <a:buClr>
                <a:srgbClr val="8064A9"/>
              </a:buClr>
              <a:buFont typeface="Arial"/>
              <a:buChar char="•"/>
              <a:defRPr sz="18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714457" indent="-342891" algn="l">
              <a:buClr>
                <a:srgbClr val="8064A9"/>
              </a:buClr>
              <a:buFont typeface="Arial"/>
              <a:buChar char="•"/>
              <a:defRPr sz="16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171646" indent="-342891" algn="l">
              <a:buClr>
                <a:srgbClr val="8064A9"/>
              </a:buClr>
              <a:buFont typeface="Arial"/>
              <a:buChar char="•"/>
              <a:defRPr sz="1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Indented text example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10972800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8064A9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09E85-41B2-9A4A-9FB3-3F5E9A1451E8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2C4EB2C-274F-F147-A59A-DE297663640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98865E-BCDB-4D4D-AC8E-4693394A482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417139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with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02A2C1-2CF9-DF46-80EA-9BFA97507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1124744"/>
            <a:ext cx="10972803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009FDA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Table title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DA8ED6-0A6D-3641-9598-17BED41B87D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9599" y="2204864"/>
            <a:ext cx="10972802" cy="3960000"/>
          </a:xfrm>
          <a:prstGeom prst="roundRect">
            <a:avLst>
              <a:gd name="adj" fmla="val 2512"/>
            </a:avLst>
          </a:prstGeom>
          <a:solidFill>
            <a:srgbClr val="BCE3F9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table icon to insert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E5DBB-AF50-E947-B492-1744D764476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FF31B0-5A8C-7341-B6FA-18AB53993B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BB36F4-0929-5849-B24A-685EE144033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474503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10972800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8064A9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9360F5-7058-144D-83F9-8AC13C5F6EA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68009" y="2204864"/>
            <a:ext cx="5414394" cy="3888432"/>
          </a:xfrm>
          <a:prstGeom prst="roundRect">
            <a:avLst>
              <a:gd name="adj" fmla="val 2512"/>
            </a:avLst>
          </a:prstGeom>
          <a:solidFill>
            <a:srgbClr val="DCD4E7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image icon to add image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2A8CFD-FEC6-3045-B8F8-027A8D1CCD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5981" y="2204864"/>
            <a:ext cx="5414394" cy="3888432"/>
          </a:xfrm>
          <a:prstGeom prst="roundRect">
            <a:avLst>
              <a:gd name="adj" fmla="val 2512"/>
            </a:avLst>
          </a:prstGeom>
          <a:solidFill>
            <a:srgbClr val="DCD4E7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image icon to add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E3DD98-B79F-2946-89F1-7037565B810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6FF106-BE69-B940-947F-FE3391C7FB2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1EE8624-AE7A-1E46-84E5-55BAF90140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233938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ull page vide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F89A3-DE17-E240-A11B-3468F3037B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2825" y="1124744"/>
            <a:ext cx="10986350" cy="5040560"/>
          </a:xfrm>
          <a:prstGeom prst="roundRect">
            <a:avLst>
              <a:gd name="adj" fmla="val 2512"/>
            </a:avLst>
          </a:prstGeom>
          <a:solidFill>
            <a:srgbClr val="DCD4E7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video icon to insert full screen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73CC6-FF8C-CD49-A089-B1C4A0FC370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BC82112-16E0-8846-ABE3-4D2BB74D99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7EDDFB-D1CF-EB4A-89F5-5C8137E6BB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2875808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loured background, stat circle and image - purple">
    <p:bg>
      <p:bgPr>
        <a:solidFill>
          <a:srgbClr val="806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A77134-385D-B547-80E0-929407CC230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54214" y="1124744"/>
            <a:ext cx="5414394" cy="5040560"/>
          </a:xfrm>
          <a:prstGeom prst="roundRect">
            <a:avLst>
              <a:gd name="adj" fmla="val 2512"/>
            </a:avLst>
          </a:prstGeom>
          <a:solidFill>
            <a:srgbClr val="DCD4E7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17F0B3-54E4-A944-82EB-A662C83AD4A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9376" y="765304"/>
            <a:ext cx="5400000" cy="5400000"/>
          </a:xfrm>
          <a:prstGeom prst="ellipse">
            <a:avLst/>
          </a:prstGeom>
          <a:solidFill>
            <a:srgbClr val="FFB04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3200" b="0" i="0">
                <a:solidFill>
                  <a:srgbClr val="FFFFFF"/>
                </a:solidFill>
                <a:latin typeface="Cocon Offc" panose="020B0804020101020102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“Insert statistic or</a:t>
            </a:r>
          </a:p>
          <a:p>
            <a:pPr lvl="0"/>
            <a:r>
              <a:rPr lang="en-US" dirty="0"/>
              <a:t>quote text in here”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95971A-53D0-CA42-90E2-320BC039F7D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04608" y="334553"/>
            <a:ext cx="1764000" cy="644205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A9BF48-78CA-8E46-B805-AE512E68B3C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8ABC248-2A13-5C49-982E-DEE952CB70B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2768519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with coloured background and stat circle - purple">
    <p:bg>
      <p:bgPr>
        <a:solidFill>
          <a:srgbClr val="806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17F0B3-54E4-A944-82EB-A662C83AD4A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96000" y="765304"/>
            <a:ext cx="5400000" cy="5400000"/>
          </a:xfrm>
          <a:prstGeom prst="ellipse">
            <a:avLst/>
          </a:prstGeom>
          <a:solidFill>
            <a:srgbClr val="FFB04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3200" b="0" i="0">
                <a:solidFill>
                  <a:srgbClr val="FFFFFF"/>
                </a:solidFill>
                <a:latin typeface="Cocon Offc" panose="020B0804020101020102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“Insert statistic or</a:t>
            </a:r>
          </a:p>
          <a:p>
            <a:pPr lvl="0"/>
            <a:r>
              <a:rPr lang="en-US" dirty="0"/>
              <a:t>quote text in here”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95971A-53D0-CA42-90E2-320BC039F7D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05856" y="334726"/>
            <a:ext cx="1761503" cy="643860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54A80A-1D57-1A49-87BE-4FAA92C20C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026847-B1FF-EB49-854A-2AE9F75BDF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678431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images - purple">
    <p:bg>
      <p:bgPr>
        <a:solidFill>
          <a:srgbClr val="806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795971A-53D0-CA42-90E2-320BC039F7D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5214774" y="586617"/>
            <a:ext cx="1762447" cy="644205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FD1677-D230-4749-BC92-666D6022647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781734" y="1916832"/>
            <a:ext cx="2795330" cy="1944216"/>
          </a:xfrm>
          <a:prstGeom prst="roundRect">
            <a:avLst>
              <a:gd name="adj" fmla="val 2512"/>
            </a:avLst>
          </a:prstGeom>
          <a:solidFill>
            <a:srgbClr val="DCD4E7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F81D58-F634-2642-B368-66AA78347F8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09603" y="5013176"/>
            <a:ext cx="10972796" cy="1296144"/>
          </a:xfrm>
          <a:prstGeom prst="roundRect">
            <a:avLst>
              <a:gd name="adj" fmla="val 2512"/>
            </a:avLst>
          </a:prstGeom>
          <a:noFill/>
        </p:spPr>
        <p:txBody>
          <a:bodyPr vert="horz" lIns="91440" tIns="45720" rIns="91440" bIns="45720" rtlCol="0">
            <a:normAutofit/>
          </a:bodyPr>
          <a:lstStyle>
            <a:lvl1pPr algn="ctr">
              <a:buFontTx/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details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7323CA-DD83-C042-8B7D-8D5E89562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2" y="4173643"/>
            <a:ext cx="10972796" cy="743034"/>
          </a:xfrm>
          <a:prstGeom prst="rect">
            <a:avLst/>
          </a:prstGeom>
          <a:noFill/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Closing slide headline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462CC5B-2681-E64D-8173-157339C8417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692360" y="1916832"/>
            <a:ext cx="2795330" cy="1944216"/>
          </a:xfrm>
          <a:prstGeom prst="roundRect">
            <a:avLst>
              <a:gd name="adj" fmla="val 2512"/>
            </a:avLst>
          </a:prstGeom>
          <a:solidFill>
            <a:srgbClr val="DCD4E7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E4D280-0B96-3540-A227-2E0396F78AB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02985" y="1916832"/>
            <a:ext cx="2795330" cy="1944216"/>
          </a:xfrm>
          <a:prstGeom prst="roundRect">
            <a:avLst>
              <a:gd name="adj" fmla="val 2512"/>
            </a:avLst>
          </a:prstGeom>
          <a:solidFill>
            <a:srgbClr val="DCD4E7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7825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4pt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204864"/>
            <a:ext cx="1097280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an example of a text page with 24pt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10972800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009FDA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E7F89-1001-AA4A-8928-7EE23DDE889C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135620-F9C9-0245-A375-C277F70716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8E7BC82-99BC-D04D-A20A-8350CF58AD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341677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204864"/>
            <a:ext cx="1097280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342891" marR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FDA"/>
              </a:buClr>
              <a:buSzTx/>
              <a:buFont typeface="Arial"/>
              <a:buChar char="•"/>
              <a:tabLst/>
              <a:defRPr sz="2400" b="0" i="0">
                <a:solidFill>
                  <a:srgbClr val="505050"/>
                </a:solidFill>
                <a:latin typeface="+mn-lt"/>
                <a:cs typeface="Arial" panose="020B0604020202020204" pitchFamily="34" charset="0"/>
              </a:defRPr>
            </a:lvl1pPr>
            <a:lvl2pPr marL="914377" indent="-457189" algn="l">
              <a:buClr>
                <a:srgbClr val="009FDA"/>
              </a:buClr>
              <a:buFont typeface="Arial"/>
              <a:buChar char="•"/>
              <a:defRPr sz="20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257269" indent="-342891" algn="l">
              <a:buClr>
                <a:srgbClr val="009FDA"/>
              </a:buClr>
              <a:buFont typeface="Arial"/>
              <a:buChar char="•"/>
              <a:defRPr sz="18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714457" indent="-342891" algn="l">
              <a:buClr>
                <a:srgbClr val="009FDA"/>
              </a:buClr>
              <a:buFont typeface="Arial"/>
              <a:buChar char="•"/>
              <a:defRPr sz="16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171646" indent="-342891" algn="l">
              <a:buClr>
                <a:srgbClr val="009FDA"/>
              </a:buClr>
              <a:buFont typeface="Arial"/>
              <a:buChar char="•"/>
              <a:defRPr sz="1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Indented text example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10972800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009FDA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09E85-41B2-9A4A-9FB3-3F5E9A1451E8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45BCB6-738E-C647-AAF4-BF3FE4A15CB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F16E6FE-2C41-924A-A297-93B1205702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24994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24744"/>
            <a:ext cx="10972800" cy="935320"/>
          </a:xfrm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rgbClr val="009FDA"/>
                </a:solidFill>
                <a:latin typeface="Cocon Offc" panose="020B0804020101020102" pitchFamily="34" charset="77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9360F5-7058-144D-83F9-8AC13C5F6EA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68009" y="2204864"/>
            <a:ext cx="5414394" cy="3888432"/>
          </a:xfrm>
          <a:prstGeom prst="roundRect">
            <a:avLst>
              <a:gd name="adj" fmla="val 2512"/>
            </a:avLst>
          </a:prstGeom>
          <a:solidFill>
            <a:srgbClr val="BCE3F9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image icon to add image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2A8CFD-FEC6-3045-B8F8-027A8D1CCD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5981" y="2204864"/>
            <a:ext cx="5414394" cy="3888432"/>
          </a:xfrm>
          <a:prstGeom prst="roundRect">
            <a:avLst>
              <a:gd name="adj" fmla="val 2512"/>
            </a:avLst>
          </a:prstGeom>
          <a:solidFill>
            <a:srgbClr val="BCE3F9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image icon to add 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E3DD98-B79F-2946-89F1-7037565B810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E313B9-88B0-A84F-8B88-7330B063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061CA9-17CA-9143-A89D-E89AB360861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415715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ull page vide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F89A3-DE17-E240-A11B-3468F3037B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2825" y="1124744"/>
            <a:ext cx="10986350" cy="5040560"/>
          </a:xfrm>
          <a:prstGeom prst="roundRect">
            <a:avLst>
              <a:gd name="adj" fmla="val 2512"/>
            </a:avLst>
          </a:prstGeom>
          <a:solidFill>
            <a:srgbClr val="BCE3F9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video icon to insert full screen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73CC6-FF8C-CD49-A089-B1C4A0FC370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36831" y="337697"/>
            <a:ext cx="1712796" cy="643517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5C3B5D-854E-A543-85C4-C9895B7F038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B1DE95-6862-DD49-A3C7-8230D0B4031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126796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loured background, stat circle and image - blue">
    <p:bg>
      <p:bgPr>
        <a:solidFill>
          <a:srgbClr val="009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A77134-385D-B547-80E0-929407CC230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54214" y="1124744"/>
            <a:ext cx="5414394" cy="5040560"/>
          </a:xfrm>
          <a:prstGeom prst="roundRect">
            <a:avLst>
              <a:gd name="adj" fmla="val 2512"/>
            </a:avLst>
          </a:prstGeom>
          <a:solidFill>
            <a:srgbClr val="BCE3F9"/>
          </a:solidFill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2400" b="0" i="0">
                <a:solidFill>
                  <a:srgbClr val="505050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17F0B3-54E4-A944-82EB-A662C83AD4A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9376" y="765304"/>
            <a:ext cx="5400000" cy="5400000"/>
          </a:xfrm>
          <a:prstGeom prst="ellipse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3200" b="0" i="0">
                <a:solidFill>
                  <a:schemeClr val="bg1"/>
                </a:solidFill>
                <a:latin typeface="Cocon Offc" panose="020B0804020101020102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“Insert statistic or</a:t>
            </a:r>
          </a:p>
          <a:p>
            <a:pPr lvl="0"/>
            <a:r>
              <a:rPr lang="en-US" dirty="0"/>
              <a:t>quote text in here”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95971A-53D0-CA42-90E2-320BC039F7D4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9805384" y="334553"/>
            <a:ext cx="1762447" cy="644205"/>
          </a:xfrm>
          <a:prstGeom prst="rect">
            <a:avLst/>
          </a:prstGeom>
          <a:effectLst>
            <a:glow>
              <a:schemeClr val="bg1"/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2D9373D-89A3-4D46-B0A3-D8092015F1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31504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team 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3F04AD-E679-3443-84F5-9EDCF1D1A9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27848" y="6478330"/>
            <a:ext cx="1728192" cy="3077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extLst>
      <p:ext uri="{BB962C8B-B14F-4D97-AF65-F5344CB8AC3E}">
        <p14:creationId xmlns:p14="http://schemas.microsoft.com/office/powerpoint/2010/main" val="141412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CyclingUK" TargetMode="Externa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s://www.instagram.com/wearecyclinguk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twitter.com/WeAreCyclingU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strava.com/dashboard?club_id=453551&amp;feed_type=club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CyclingUK" TargetMode="Externa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s://www.instagram.com/wearecyclinguk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twitter.com/WeAreCyclingUK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s://www.strava.com/dashboard?club_id=453551&amp;feed_type=club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s://www.facebook.com/CyclingUK" TargetMode="Externa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hyperlink" Target="https://www.instagram.com/wearecyclinguk/" TargetMode="Externa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twitter.com/WeAreCyclingUK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hyperlink" Target="https://www.strava.com/dashboard?club_id=453551&amp;feed_type=club" TargetMode="Externa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s://www.facebook.com/CyclingUK" TargetMode="Externa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s://www.instagram.com/wearecyclinguk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s://twitter.com/WeAreCyclingUK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s://www.strava.com/dashboard?club_id=453551&amp;feed_type=club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5CAB69-09AB-7C47-8A03-037F16FA4786}"/>
              </a:ext>
            </a:extLst>
          </p:cNvPr>
          <p:cNvSpPr/>
          <p:nvPr userDrawn="1"/>
        </p:nvSpPr>
        <p:spPr>
          <a:xfrm>
            <a:off x="0" y="6390001"/>
            <a:ext cx="12192000" cy="467999"/>
          </a:xfrm>
          <a:prstGeom prst="rect">
            <a:avLst/>
          </a:prstGeom>
          <a:solidFill>
            <a:srgbClr val="009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00AEEF"/>
              </a:solidFill>
              <a:effectLst/>
            </a:endParaRPr>
          </a:p>
        </p:txBody>
      </p:sp>
      <p:pic>
        <p:nvPicPr>
          <p:cNvPr id="8" name="Picture 7" descr="Facebook icon that links to Cycling UK Facebook page">
            <a:hlinkClick r:id="rId13" tooltip="Facebook"/>
            <a:extLst>
              <a:ext uri="{FF2B5EF4-FFF2-40B4-BE49-F238E27FC236}">
                <a16:creationId xmlns:a16="http://schemas.microsoft.com/office/drawing/2014/main" id="{6093352F-65D6-7F46-AA2F-F20006E42D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52307" y="6498131"/>
            <a:ext cx="246647" cy="248829"/>
          </a:xfrm>
          <a:prstGeom prst="rect">
            <a:avLst/>
          </a:prstGeom>
        </p:spPr>
      </p:pic>
      <p:pic>
        <p:nvPicPr>
          <p:cNvPr id="9" name="Picture 8" descr="Twitter icon that links to Cycling UK Twitter feed">
            <a:hlinkClick r:id="rId15" tooltip="Twitter"/>
            <a:extLst>
              <a:ext uri="{FF2B5EF4-FFF2-40B4-BE49-F238E27FC236}">
                <a16:creationId xmlns:a16="http://schemas.microsoft.com/office/drawing/2014/main" id="{35153A32-0026-DA4D-9FFA-F577218AC68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0744085" y="6498131"/>
            <a:ext cx="246646" cy="248829"/>
          </a:xfrm>
          <a:prstGeom prst="rect">
            <a:avLst/>
          </a:prstGeom>
        </p:spPr>
      </p:pic>
      <p:pic>
        <p:nvPicPr>
          <p:cNvPr id="10" name="Picture 9" descr="Instagram icon that links to Cycling UK Instagram fed">
            <a:hlinkClick r:id="rId17" tooltip="Instagram"/>
            <a:extLst>
              <a:ext uri="{FF2B5EF4-FFF2-40B4-BE49-F238E27FC236}">
                <a16:creationId xmlns:a16="http://schemas.microsoft.com/office/drawing/2014/main" id="{0A9DDB29-4184-B646-814A-32EC2C420C9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1035862" y="6498131"/>
            <a:ext cx="246646" cy="248829"/>
          </a:xfrm>
          <a:prstGeom prst="rect">
            <a:avLst/>
          </a:prstGeom>
        </p:spPr>
      </p:pic>
      <p:pic>
        <p:nvPicPr>
          <p:cNvPr id="11" name="Picture 10" descr="Strava icon that links to Cycling UK Strava club">
            <a:hlinkClick r:id="rId19" tooltip="Strava"/>
            <a:extLst>
              <a:ext uri="{FF2B5EF4-FFF2-40B4-BE49-F238E27FC236}">
                <a16:creationId xmlns:a16="http://schemas.microsoft.com/office/drawing/2014/main" id="{91D0FFC7-1E16-FF4F-82F2-221BCEC4EFF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1327640" y="6499089"/>
            <a:ext cx="246646" cy="246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644006-5F0D-D444-8685-3C98D1442A2C}"/>
              </a:ext>
            </a:extLst>
          </p:cNvPr>
          <p:cNvSpPr txBox="1"/>
          <p:nvPr userDrawn="1"/>
        </p:nvSpPr>
        <p:spPr>
          <a:xfrm>
            <a:off x="551384" y="6478331"/>
            <a:ext cx="152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+mj-lt"/>
              </a:rPr>
              <a:t>Cycling UK –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F37D2-6B15-8E44-93CC-14D19A530882}"/>
              </a:ext>
            </a:extLst>
          </p:cNvPr>
          <p:cNvSpPr txBox="1"/>
          <p:nvPr userDrawn="1"/>
        </p:nvSpPr>
        <p:spPr>
          <a:xfrm>
            <a:off x="3867765" y="6478331"/>
            <a:ext cx="100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+mj-lt"/>
              </a:rPr>
              <a:t>Created – </a:t>
            </a:r>
          </a:p>
        </p:txBody>
      </p:sp>
    </p:spTree>
    <p:extLst>
      <p:ext uri="{BB962C8B-B14F-4D97-AF65-F5344CB8AC3E}">
        <p14:creationId xmlns:p14="http://schemas.microsoft.com/office/powerpoint/2010/main" val="290661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5CAB69-09AB-7C47-8A03-037F16FA4786}"/>
              </a:ext>
            </a:extLst>
          </p:cNvPr>
          <p:cNvSpPr/>
          <p:nvPr userDrawn="1"/>
        </p:nvSpPr>
        <p:spPr>
          <a:xfrm>
            <a:off x="0" y="6394451"/>
            <a:ext cx="12192000" cy="467999"/>
          </a:xfrm>
          <a:prstGeom prst="rect">
            <a:avLst/>
          </a:prstGeom>
          <a:solidFill>
            <a:srgbClr val="FFB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00AEEF"/>
              </a:solidFill>
              <a:effectLst/>
            </a:endParaRPr>
          </a:p>
        </p:txBody>
      </p:sp>
      <p:pic>
        <p:nvPicPr>
          <p:cNvPr id="8" name="Picture 7" descr="Facebook icon that links to Cycling UK Facebook page">
            <a:hlinkClick r:id="rId13" tooltip="Facebook"/>
            <a:extLst>
              <a:ext uri="{FF2B5EF4-FFF2-40B4-BE49-F238E27FC236}">
                <a16:creationId xmlns:a16="http://schemas.microsoft.com/office/drawing/2014/main" id="{6093352F-65D6-7F46-AA2F-F20006E42D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52307" y="6498131"/>
            <a:ext cx="246647" cy="248829"/>
          </a:xfrm>
          <a:prstGeom prst="rect">
            <a:avLst/>
          </a:prstGeom>
        </p:spPr>
      </p:pic>
      <p:pic>
        <p:nvPicPr>
          <p:cNvPr id="9" name="Picture 8" descr="Twitter icon that links to Cycling UK Twitter feed">
            <a:hlinkClick r:id="rId15" tooltip="Twitter"/>
            <a:extLst>
              <a:ext uri="{FF2B5EF4-FFF2-40B4-BE49-F238E27FC236}">
                <a16:creationId xmlns:a16="http://schemas.microsoft.com/office/drawing/2014/main" id="{35153A32-0026-DA4D-9FFA-F577218AC68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0744085" y="6498131"/>
            <a:ext cx="246646" cy="248829"/>
          </a:xfrm>
          <a:prstGeom prst="rect">
            <a:avLst/>
          </a:prstGeom>
        </p:spPr>
      </p:pic>
      <p:pic>
        <p:nvPicPr>
          <p:cNvPr id="10" name="Picture 9" descr="Instagram icon that links to Cycling UK Instagram fed">
            <a:hlinkClick r:id="rId17" tooltip="Instagram"/>
            <a:extLst>
              <a:ext uri="{FF2B5EF4-FFF2-40B4-BE49-F238E27FC236}">
                <a16:creationId xmlns:a16="http://schemas.microsoft.com/office/drawing/2014/main" id="{0A9DDB29-4184-B646-814A-32EC2C420C9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1035862" y="6498131"/>
            <a:ext cx="246646" cy="248829"/>
          </a:xfrm>
          <a:prstGeom prst="rect">
            <a:avLst/>
          </a:prstGeom>
        </p:spPr>
      </p:pic>
      <p:pic>
        <p:nvPicPr>
          <p:cNvPr id="11" name="Picture 10" descr="Strava icon that links to Cycling UK Strava club">
            <a:hlinkClick r:id="rId19" tooltip="Strava"/>
            <a:extLst>
              <a:ext uri="{FF2B5EF4-FFF2-40B4-BE49-F238E27FC236}">
                <a16:creationId xmlns:a16="http://schemas.microsoft.com/office/drawing/2014/main" id="{91D0FFC7-1E16-FF4F-82F2-221BCEC4EFF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1327640" y="6499089"/>
            <a:ext cx="246646" cy="246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644006-5F0D-D444-8685-3C98D1442A2C}"/>
              </a:ext>
            </a:extLst>
          </p:cNvPr>
          <p:cNvSpPr txBox="1"/>
          <p:nvPr userDrawn="1"/>
        </p:nvSpPr>
        <p:spPr>
          <a:xfrm>
            <a:off x="551384" y="6478331"/>
            <a:ext cx="152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+mn-lt"/>
              </a:rPr>
              <a:t>Cycling UK –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F37D2-6B15-8E44-93CC-14D19A530882}"/>
              </a:ext>
            </a:extLst>
          </p:cNvPr>
          <p:cNvSpPr txBox="1"/>
          <p:nvPr userDrawn="1"/>
        </p:nvSpPr>
        <p:spPr>
          <a:xfrm>
            <a:off x="3867765" y="6478331"/>
            <a:ext cx="100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+mn-lt"/>
              </a:rPr>
              <a:t>Created – </a:t>
            </a:r>
          </a:p>
        </p:txBody>
      </p:sp>
    </p:spTree>
    <p:extLst>
      <p:ext uri="{BB962C8B-B14F-4D97-AF65-F5344CB8AC3E}">
        <p14:creationId xmlns:p14="http://schemas.microsoft.com/office/powerpoint/2010/main" val="239451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5CAB69-09AB-7C47-8A03-037F16FA4786}"/>
              </a:ext>
            </a:extLst>
          </p:cNvPr>
          <p:cNvSpPr/>
          <p:nvPr userDrawn="1"/>
        </p:nvSpPr>
        <p:spPr>
          <a:xfrm>
            <a:off x="0" y="6394451"/>
            <a:ext cx="12192000" cy="467999"/>
          </a:xfrm>
          <a:prstGeom prst="rect">
            <a:avLst/>
          </a:prstGeom>
          <a:solidFill>
            <a:srgbClr val="E600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00AEEF"/>
              </a:solidFill>
              <a:effectLst/>
            </a:endParaRPr>
          </a:p>
        </p:txBody>
      </p:sp>
      <p:pic>
        <p:nvPicPr>
          <p:cNvPr id="8" name="Picture 7" descr="Facebook icon that links to Cycling UK Facebook page">
            <a:hlinkClick r:id="rId13" tooltip="Facebook"/>
            <a:extLst>
              <a:ext uri="{FF2B5EF4-FFF2-40B4-BE49-F238E27FC236}">
                <a16:creationId xmlns:a16="http://schemas.microsoft.com/office/drawing/2014/main" id="{6093352F-65D6-7F46-AA2F-F20006E42D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52307" y="6498131"/>
            <a:ext cx="246647" cy="248829"/>
          </a:xfrm>
          <a:prstGeom prst="rect">
            <a:avLst/>
          </a:prstGeom>
        </p:spPr>
      </p:pic>
      <p:pic>
        <p:nvPicPr>
          <p:cNvPr id="9" name="Picture 8" descr="Twitter icon that links to Cycling UK Twitter feed">
            <a:hlinkClick r:id="rId15" tooltip="Twitter"/>
            <a:extLst>
              <a:ext uri="{FF2B5EF4-FFF2-40B4-BE49-F238E27FC236}">
                <a16:creationId xmlns:a16="http://schemas.microsoft.com/office/drawing/2014/main" id="{35153A32-0026-DA4D-9FFA-F577218AC68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0744085" y="6498131"/>
            <a:ext cx="246646" cy="248829"/>
          </a:xfrm>
          <a:prstGeom prst="rect">
            <a:avLst/>
          </a:prstGeom>
        </p:spPr>
      </p:pic>
      <p:pic>
        <p:nvPicPr>
          <p:cNvPr id="10" name="Picture 9" descr="Instagram icon that links to Cycling UK Instagram fed">
            <a:hlinkClick r:id="rId17" tooltip="Instagram"/>
            <a:extLst>
              <a:ext uri="{FF2B5EF4-FFF2-40B4-BE49-F238E27FC236}">
                <a16:creationId xmlns:a16="http://schemas.microsoft.com/office/drawing/2014/main" id="{0A9DDB29-4184-B646-814A-32EC2C420C9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1035862" y="6498131"/>
            <a:ext cx="246646" cy="248829"/>
          </a:xfrm>
          <a:prstGeom prst="rect">
            <a:avLst/>
          </a:prstGeom>
        </p:spPr>
      </p:pic>
      <p:pic>
        <p:nvPicPr>
          <p:cNvPr id="11" name="Picture 10" descr="Strava icon that links to Cycling UK Strava club">
            <a:hlinkClick r:id="rId19" tooltip="Strava"/>
            <a:extLst>
              <a:ext uri="{FF2B5EF4-FFF2-40B4-BE49-F238E27FC236}">
                <a16:creationId xmlns:a16="http://schemas.microsoft.com/office/drawing/2014/main" id="{91D0FFC7-1E16-FF4F-82F2-221BCEC4EFF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1327640" y="6499089"/>
            <a:ext cx="246646" cy="246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644006-5F0D-D444-8685-3C98D1442A2C}"/>
              </a:ext>
            </a:extLst>
          </p:cNvPr>
          <p:cNvSpPr txBox="1"/>
          <p:nvPr userDrawn="1"/>
        </p:nvSpPr>
        <p:spPr>
          <a:xfrm>
            <a:off x="551384" y="6478331"/>
            <a:ext cx="152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+mn-lt"/>
              </a:rPr>
              <a:t>Cycling UK –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F37D2-6B15-8E44-93CC-14D19A530882}"/>
              </a:ext>
            </a:extLst>
          </p:cNvPr>
          <p:cNvSpPr txBox="1"/>
          <p:nvPr userDrawn="1"/>
        </p:nvSpPr>
        <p:spPr>
          <a:xfrm>
            <a:off x="3867765" y="6478331"/>
            <a:ext cx="100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+mn-lt"/>
              </a:rPr>
              <a:t>Created – </a:t>
            </a:r>
          </a:p>
        </p:txBody>
      </p:sp>
    </p:spTree>
    <p:extLst>
      <p:ext uri="{BB962C8B-B14F-4D97-AF65-F5344CB8AC3E}">
        <p14:creationId xmlns:p14="http://schemas.microsoft.com/office/powerpoint/2010/main" val="295490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5CAB69-09AB-7C47-8A03-037F16FA4786}"/>
              </a:ext>
            </a:extLst>
          </p:cNvPr>
          <p:cNvSpPr/>
          <p:nvPr userDrawn="1"/>
        </p:nvSpPr>
        <p:spPr>
          <a:xfrm>
            <a:off x="0" y="6394451"/>
            <a:ext cx="12192000" cy="467999"/>
          </a:xfrm>
          <a:prstGeom prst="rect">
            <a:avLst/>
          </a:prstGeom>
          <a:solidFill>
            <a:srgbClr val="806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00AEEF"/>
              </a:solidFill>
              <a:effectLst/>
            </a:endParaRPr>
          </a:p>
        </p:txBody>
      </p:sp>
      <p:pic>
        <p:nvPicPr>
          <p:cNvPr id="8" name="Picture 7" descr="Facebook icon that links to Cycling UK Facebook page">
            <a:hlinkClick r:id="rId13" tooltip="Facebook"/>
            <a:extLst>
              <a:ext uri="{FF2B5EF4-FFF2-40B4-BE49-F238E27FC236}">
                <a16:creationId xmlns:a16="http://schemas.microsoft.com/office/drawing/2014/main" id="{6093352F-65D6-7F46-AA2F-F20006E42D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52307" y="6498131"/>
            <a:ext cx="246647" cy="248829"/>
          </a:xfrm>
          <a:prstGeom prst="rect">
            <a:avLst/>
          </a:prstGeom>
        </p:spPr>
      </p:pic>
      <p:pic>
        <p:nvPicPr>
          <p:cNvPr id="9" name="Picture 8" descr="Twitter icon that links to Cycling UK Twitter feed">
            <a:hlinkClick r:id="rId15" tooltip="Twitter"/>
            <a:extLst>
              <a:ext uri="{FF2B5EF4-FFF2-40B4-BE49-F238E27FC236}">
                <a16:creationId xmlns:a16="http://schemas.microsoft.com/office/drawing/2014/main" id="{35153A32-0026-DA4D-9FFA-F577218AC68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0744085" y="6498131"/>
            <a:ext cx="246646" cy="248829"/>
          </a:xfrm>
          <a:prstGeom prst="rect">
            <a:avLst/>
          </a:prstGeom>
        </p:spPr>
      </p:pic>
      <p:pic>
        <p:nvPicPr>
          <p:cNvPr id="10" name="Picture 9" descr="Instagram icon that links to Cycling UK Instagram fed">
            <a:hlinkClick r:id="rId17" tooltip="Instagram"/>
            <a:extLst>
              <a:ext uri="{FF2B5EF4-FFF2-40B4-BE49-F238E27FC236}">
                <a16:creationId xmlns:a16="http://schemas.microsoft.com/office/drawing/2014/main" id="{0A9DDB29-4184-B646-814A-32EC2C420C9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1035862" y="6498131"/>
            <a:ext cx="246646" cy="248829"/>
          </a:xfrm>
          <a:prstGeom prst="rect">
            <a:avLst/>
          </a:prstGeom>
        </p:spPr>
      </p:pic>
      <p:pic>
        <p:nvPicPr>
          <p:cNvPr id="11" name="Picture 10" descr="Strava icon that links to Cycling UK Strava club">
            <a:hlinkClick r:id="rId19" tooltip="Strava"/>
            <a:extLst>
              <a:ext uri="{FF2B5EF4-FFF2-40B4-BE49-F238E27FC236}">
                <a16:creationId xmlns:a16="http://schemas.microsoft.com/office/drawing/2014/main" id="{91D0FFC7-1E16-FF4F-82F2-221BCEC4EFF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1327640" y="6499089"/>
            <a:ext cx="246646" cy="246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644006-5F0D-D444-8685-3C98D1442A2C}"/>
              </a:ext>
            </a:extLst>
          </p:cNvPr>
          <p:cNvSpPr txBox="1"/>
          <p:nvPr userDrawn="1"/>
        </p:nvSpPr>
        <p:spPr>
          <a:xfrm>
            <a:off x="551384" y="6478331"/>
            <a:ext cx="152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+mn-lt"/>
              </a:rPr>
              <a:t>Cycling UK –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F37D2-6B15-8E44-93CC-14D19A530882}"/>
              </a:ext>
            </a:extLst>
          </p:cNvPr>
          <p:cNvSpPr txBox="1"/>
          <p:nvPr userDrawn="1"/>
        </p:nvSpPr>
        <p:spPr>
          <a:xfrm>
            <a:off x="3867765" y="6478331"/>
            <a:ext cx="100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+mn-lt"/>
              </a:rPr>
              <a:t>Created – </a:t>
            </a:r>
          </a:p>
        </p:txBody>
      </p:sp>
    </p:spTree>
    <p:extLst>
      <p:ext uri="{BB962C8B-B14F-4D97-AF65-F5344CB8AC3E}">
        <p14:creationId xmlns:p14="http://schemas.microsoft.com/office/powerpoint/2010/main" val="217957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WeAreCyclingUK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hyperlink" Target="https://www.strava.com/dashboard?club_id=453551&amp;feed_type=club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CyclingUK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hyperlink" Target="https://www.instagram.com/wearecyclinguk/" TargetMode="External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im.Densham@cyclinguk.org" TargetMode="External"/><Relationship Id="rId2" Type="http://schemas.openxmlformats.org/officeDocument/2006/relationships/hyperlink" Target="https://www.cyclinguk.org/safer-highway-code-cyclist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iding a bicycle next to a car&#10;&#10;Description automatically generated with medium confidence">
            <a:extLst>
              <a:ext uri="{FF2B5EF4-FFF2-40B4-BE49-F238E27FC236}">
                <a16:creationId xmlns:a16="http://schemas.microsoft.com/office/drawing/2014/main" id="{2D7F1D93-091E-48BE-88B1-AF6399DE6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FC0595-3162-684F-AD36-FDD4D62DC476}"/>
              </a:ext>
            </a:extLst>
          </p:cNvPr>
          <p:cNvSpPr/>
          <p:nvPr/>
        </p:nvSpPr>
        <p:spPr>
          <a:xfrm>
            <a:off x="1" y="5539516"/>
            <a:ext cx="12191998" cy="1507766"/>
          </a:xfrm>
          <a:prstGeom prst="rect">
            <a:avLst/>
          </a:prstGeom>
          <a:gradFill>
            <a:gsLst>
              <a:gs pos="35000">
                <a:schemeClr val="bg1">
                  <a:alpha val="90000"/>
                </a:schemeClr>
              </a:gs>
              <a:gs pos="99000">
                <a:schemeClr val="bg1">
                  <a:alpha val="0"/>
                  <a:lumMod val="0"/>
                  <a:lumOff val="10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270F3-295A-6147-8870-D28D4832BD6B}"/>
              </a:ext>
            </a:extLst>
          </p:cNvPr>
          <p:cNvSpPr txBox="1"/>
          <p:nvPr/>
        </p:nvSpPr>
        <p:spPr>
          <a:xfrm>
            <a:off x="0" y="6481250"/>
            <a:ext cx="12192000" cy="48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dirty="0">
                <a:solidFill>
                  <a:srgbClr val="505050"/>
                </a:solidFill>
                <a:latin typeface="Franklin Gothic Book" panose="020B0503020102020204" pitchFamily="34" charset="0"/>
                <a:cs typeface="Arial"/>
              </a:rPr>
              <a:t>t </a:t>
            </a:r>
            <a:r>
              <a:rPr lang="en-GB" sz="1400" b="1" dirty="0">
                <a:solidFill>
                  <a:srgbClr val="505050"/>
                </a:solidFill>
                <a:latin typeface="ITC Franklin Gothic LT Pro Demi" panose="020B0504030503020204" pitchFamily="34" charset="77"/>
                <a:cs typeface="Arial"/>
              </a:rPr>
              <a:t>01483 238300    </a:t>
            </a:r>
            <a:r>
              <a:rPr lang="en-GB" sz="1400" dirty="0">
                <a:solidFill>
                  <a:srgbClr val="505050"/>
                </a:solidFill>
                <a:latin typeface="Franklin Gothic Book" panose="020B0503020102020204" pitchFamily="34" charset="0"/>
                <a:cs typeface="Arial"/>
              </a:rPr>
              <a:t>e </a:t>
            </a:r>
            <a:r>
              <a:rPr lang="en-GB" sz="1400" b="1" dirty="0" err="1">
                <a:solidFill>
                  <a:srgbClr val="505050"/>
                </a:solidFill>
                <a:latin typeface="ITC Franklin Gothic LT Pro Demi" panose="020B0504030503020204" pitchFamily="34" charset="77"/>
                <a:cs typeface="Arial"/>
              </a:rPr>
              <a:t>cycling@cyclinguk.org</a:t>
            </a:r>
            <a:r>
              <a:rPr lang="en-GB" sz="1400" b="1" dirty="0">
                <a:solidFill>
                  <a:srgbClr val="505050"/>
                </a:solidFill>
                <a:latin typeface="ITC Franklin Gothic LT Pro Demi" panose="020B0504030503020204" pitchFamily="34" charset="77"/>
                <a:cs typeface="Arial"/>
              </a:rPr>
              <a:t>    </a:t>
            </a:r>
            <a:r>
              <a:rPr lang="en-GB" sz="1400" dirty="0">
                <a:solidFill>
                  <a:srgbClr val="505050"/>
                </a:solidFill>
                <a:latin typeface="Franklin Gothic Book" panose="020B0503020102020204" pitchFamily="34" charset="0"/>
                <a:cs typeface="Arial"/>
              </a:rPr>
              <a:t>w </a:t>
            </a:r>
            <a:r>
              <a:rPr lang="en-GB" sz="1400" b="1" dirty="0" err="1">
                <a:solidFill>
                  <a:srgbClr val="505050"/>
                </a:solidFill>
                <a:latin typeface="ITC Franklin Gothic LT Pro Demi" panose="020B0504030503020204" pitchFamily="34" charset="77"/>
                <a:cs typeface="Arial"/>
              </a:rPr>
              <a:t>cyclinguk.org</a:t>
            </a:r>
            <a:endParaRPr lang="en-GB" sz="1400" b="1" dirty="0">
              <a:solidFill>
                <a:srgbClr val="505050"/>
              </a:solidFill>
              <a:latin typeface="ITC Franklin Gothic LT Pro Demi" panose="020B0504030503020204" pitchFamily="34" charset="77"/>
              <a:cs typeface="Arial"/>
            </a:endParaRPr>
          </a:p>
          <a:p>
            <a:pPr algn="ctr">
              <a:lnSpc>
                <a:spcPct val="120000"/>
              </a:lnSpc>
            </a:pPr>
            <a:endParaRPr lang="en-GB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0CA22F-899D-904B-AE19-4A8FD5A4C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25196" y="6481250"/>
            <a:ext cx="2026388" cy="332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A60ED0-2E9F-0247-9058-1D6C7D9E7F5B}"/>
              </a:ext>
            </a:extLst>
          </p:cNvPr>
          <p:cNvSpPr txBox="1"/>
          <p:nvPr/>
        </p:nvSpPr>
        <p:spPr>
          <a:xfrm>
            <a:off x="12912918" y="-373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7B7F36-73FA-E64C-9960-678109A81723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/>
        </p:blipFill>
        <p:spPr>
          <a:xfrm>
            <a:off x="10217163" y="306442"/>
            <a:ext cx="1647741" cy="602278"/>
          </a:xfrm>
          <a:prstGeom prst="rect">
            <a:avLst/>
          </a:prstGeom>
          <a:effectLst>
            <a:glow rad="431800">
              <a:schemeClr val="bg1">
                <a:alpha val="17000"/>
              </a:schemeClr>
            </a:glow>
            <a:outerShdw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</p:pic>
      <p:pic>
        <p:nvPicPr>
          <p:cNvPr id="13" name="Picture 12" descr="Facebook icon that links to Cycling UK Facebook page">
            <a:hlinkClick r:id="rId6" tooltip="Facebook"/>
            <a:extLst>
              <a:ext uri="{FF2B5EF4-FFF2-40B4-BE49-F238E27FC236}">
                <a16:creationId xmlns:a16="http://schemas.microsoft.com/office/drawing/2014/main" id="{55C341DA-9047-3A4C-81BC-4BFEEA91795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344472" y="6479845"/>
            <a:ext cx="330605" cy="333531"/>
          </a:xfrm>
          <a:prstGeom prst="rect">
            <a:avLst/>
          </a:prstGeom>
        </p:spPr>
      </p:pic>
      <p:pic>
        <p:nvPicPr>
          <p:cNvPr id="15" name="Picture 14" descr="Twitter icon that links to Cycling UK Twitter feed">
            <a:hlinkClick r:id="rId8" tooltip="Twitter"/>
            <a:extLst>
              <a:ext uri="{FF2B5EF4-FFF2-40B4-BE49-F238E27FC236}">
                <a16:creationId xmlns:a16="http://schemas.microsoft.com/office/drawing/2014/main" id="{57279E85-CD4B-6C47-9AE7-00564641D96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738327" y="6479845"/>
            <a:ext cx="330605" cy="333530"/>
          </a:xfrm>
          <a:prstGeom prst="rect">
            <a:avLst/>
          </a:prstGeom>
        </p:spPr>
      </p:pic>
      <p:pic>
        <p:nvPicPr>
          <p:cNvPr id="16" name="Picture 15" descr="Instagram icon that links to Cycling UK Instagram fed">
            <a:hlinkClick r:id="rId10" tooltip="Instagram"/>
            <a:extLst>
              <a:ext uri="{FF2B5EF4-FFF2-40B4-BE49-F238E27FC236}">
                <a16:creationId xmlns:a16="http://schemas.microsoft.com/office/drawing/2014/main" id="{728CFEA4-CB56-EE44-8EC9-2173DB7E3A0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132181" y="6479845"/>
            <a:ext cx="330605" cy="333530"/>
          </a:xfrm>
          <a:prstGeom prst="rect">
            <a:avLst/>
          </a:prstGeom>
        </p:spPr>
      </p:pic>
      <p:pic>
        <p:nvPicPr>
          <p:cNvPr id="17" name="Picture 16" descr="Strava icon that links to Cycling UK Strava club">
            <a:hlinkClick r:id="rId12" tooltip="Strava"/>
            <a:extLst>
              <a:ext uri="{FF2B5EF4-FFF2-40B4-BE49-F238E27FC236}">
                <a16:creationId xmlns:a16="http://schemas.microsoft.com/office/drawing/2014/main" id="{7C68B6D5-6114-F649-A2EE-14B2ABB7136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1526035" y="6481546"/>
            <a:ext cx="330605" cy="3306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0E31616-2562-6642-8945-188F55287C52}"/>
              </a:ext>
            </a:extLst>
          </p:cNvPr>
          <p:cNvSpPr txBox="1"/>
          <p:nvPr/>
        </p:nvSpPr>
        <p:spPr>
          <a:xfrm>
            <a:off x="2977187" y="4198441"/>
            <a:ext cx="6237623" cy="1107996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ocon Offc" panose="020B0804020101020102" pitchFamily="34" charset="0"/>
                <a:cs typeface="Arial"/>
              </a:rPr>
              <a:t>Jim Densham,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ocon Offc" panose="020B0804020101020102" pitchFamily="34" charset="0"/>
                <a:cs typeface="Arial"/>
              </a:rPr>
              <a:t>Campaigns and policy manager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ocon Offc" panose="020B0804020101020102" pitchFamily="34" charset="0"/>
                <a:cs typeface="Arial"/>
              </a:rPr>
              <a:t>Cycling UK in Scotland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A36797-64A6-B647-BF5C-DCF38078D977}"/>
              </a:ext>
            </a:extLst>
          </p:cNvPr>
          <p:cNvSpPr txBox="1"/>
          <p:nvPr/>
        </p:nvSpPr>
        <p:spPr>
          <a:xfrm>
            <a:off x="2606036" y="3429000"/>
            <a:ext cx="6979920" cy="769441"/>
          </a:xfrm>
          <a:prstGeom prst="rect">
            <a:avLst/>
          </a:prstGeom>
          <a:solidFill>
            <a:srgbClr val="FFB04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con Offc" panose="020B0804020101020102" pitchFamily="34" charset="77"/>
                <a:cs typeface="Arial"/>
              </a:rPr>
              <a:t>Highway Code changes</a:t>
            </a:r>
          </a:p>
        </p:txBody>
      </p:sp>
    </p:spTree>
    <p:extLst>
      <p:ext uri="{BB962C8B-B14F-4D97-AF65-F5344CB8AC3E}">
        <p14:creationId xmlns:p14="http://schemas.microsoft.com/office/powerpoint/2010/main" val="231643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68C8-10FD-42EF-8D4F-30FA7D8D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3398169" cy="1728192"/>
          </a:xfrm>
        </p:spPr>
        <p:txBody>
          <a:bodyPr/>
          <a:lstStyle/>
          <a:p>
            <a:r>
              <a:rPr lang="en-GB" dirty="0"/>
              <a:t>Hierarchy of road users</a:t>
            </a:r>
          </a:p>
        </p:txBody>
      </p:sp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10DFF8DF-9A01-4C00-B095-01D22DE00197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2"/>
          <a:stretch>
            <a:fillRect/>
          </a:stretch>
        </p:blipFill>
        <p:spPr>
          <a:xfrm>
            <a:off x="3575720" y="312739"/>
            <a:ext cx="5869304" cy="58729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9227-656F-4EFD-805E-E48B6D8F885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Campaigns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273B19-A801-4B9E-B4D2-9BE5C853397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/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334667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1864-F1D1-451E-9957-5EB6DB97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657084"/>
            <a:ext cx="10972803" cy="935320"/>
          </a:xfrm>
        </p:spPr>
        <p:txBody>
          <a:bodyPr/>
          <a:lstStyle/>
          <a:p>
            <a:r>
              <a:rPr lang="en-GB" dirty="0"/>
              <a:t>Junction priority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7620B-F51E-4F1B-A019-51F0FA1A59C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Campaigns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5CE48C-2A68-4172-BEEF-E31D678E014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/>
              <a:t>March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8099E-269A-4BA5-A640-EF79E4DD3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t="10078" r="50000" b="22700"/>
          <a:stretch/>
        </p:blipFill>
        <p:spPr>
          <a:xfrm>
            <a:off x="204426" y="1592404"/>
            <a:ext cx="11783147" cy="4599866"/>
          </a:xfrm>
          <a:prstGeom prst="roundRect">
            <a:avLst>
              <a:gd name="adj" fmla="val 38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8978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11AF6-5A0D-446C-B7F8-F66BF3F4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4" y="516530"/>
            <a:ext cx="3182145" cy="1656184"/>
          </a:xfrm>
        </p:spPr>
        <p:txBody>
          <a:bodyPr/>
          <a:lstStyle/>
          <a:p>
            <a:r>
              <a:rPr lang="en-GB" dirty="0"/>
              <a:t>Passing distances</a:t>
            </a:r>
          </a:p>
        </p:txBody>
      </p:sp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50E205BD-8B8D-48F6-8064-32057D05D72A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2"/>
          <a:stretch>
            <a:fillRect/>
          </a:stretch>
        </p:blipFill>
        <p:spPr>
          <a:xfrm>
            <a:off x="3453371" y="158926"/>
            <a:ext cx="6005338" cy="6005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F86D4-CE23-4114-B4D9-5D8228ABF23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Campaigns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471A31-00F5-47B5-99A3-05EE1694312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/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340716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C5A2-42EB-4CB4-8F25-0E96D4DB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4781"/>
            <a:ext cx="3686201" cy="935320"/>
          </a:xfrm>
        </p:spPr>
        <p:txBody>
          <a:bodyPr/>
          <a:lstStyle/>
          <a:p>
            <a:r>
              <a:rPr lang="en-GB" dirty="0"/>
              <a:t>Dutch Reach</a:t>
            </a:r>
          </a:p>
        </p:txBody>
      </p:sp>
      <p:pic>
        <p:nvPicPr>
          <p:cNvPr id="7" name="Content Placeholder 6" descr="A person riding a bicycle in a car&#10;&#10;Description automatically generated with low confidence">
            <a:extLst>
              <a:ext uri="{FF2B5EF4-FFF2-40B4-BE49-F238E27FC236}">
                <a16:creationId xmlns:a16="http://schemas.microsoft.com/office/drawing/2014/main" id="{CF68E816-C3C5-4109-9211-E8120A6B4C41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2"/>
          <a:stretch>
            <a:fillRect/>
          </a:stretch>
        </p:blipFill>
        <p:spPr>
          <a:xfrm>
            <a:off x="2567608" y="1122130"/>
            <a:ext cx="7560839" cy="504213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95D21-98D9-45DB-AFD0-EC2C747692D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Campaigns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A8C4F9-6598-4E6F-AA77-CBD4C2D38DC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/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147446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9227-656F-4EFD-805E-E48B6D8F885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Campaigns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273B19-A801-4B9E-B4D2-9BE5C853397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/>
              <a:t>March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75C51-D0C8-42B4-9DD4-44A7132B5453}"/>
              </a:ext>
            </a:extLst>
          </p:cNvPr>
          <p:cNvSpPr txBox="1"/>
          <p:nvPr/>
        </p:nvSpPr>
        <p:spPr>
          <a:xfrm>
            <a:off x="551384" y="70717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Cocon Offc" panose="020B0804020101020102" pitchFamily="34" charset="0"/>
              </a:rPr>
              <a:t>Other changes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92D417D-1AAE-493E-B353-C12F2D3A466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09599" y="2204864"/>
            <a:ext cx="4910337" cy="3960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2"/>
                </a:solidFill>
              </a:rPr>
              <a:t>Group riding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2"/>
                </a:solidFill>
              </a:rPr>
              <a:t>Road positioning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2"/>
                </a:solidFill>
              </a:rPr>
              <a:t>Advanced stop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2"/>
                </a:solidFill>
              </a:rPr>
              <a:t>Filtering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accent2"/>
                </a:solidFill>
              </a:rPr>
              <a:t>Roundabout priority</a:t>
            </a:r>
          </a:p>
        </p:txBody>
      </p:sp>
      <p:pic>
        <p:nvPicPr>
          <p:cNvPr id="17" name="Picture 16" descr="A group of people riding bicycles on a road&#10;&#10;Description automatically generated with medium confidence">
            <a:extLst>
              <a:ext uri="{FF2B5EF4-FFF2-40B4-BE49-F238E27FC236}">
                <a16:creationId xmlns:a16="http://schemas.microsoft.com/office/drawing/2014/main" id="{BA032717-CD3E-4BFD-B755-2389713DA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9" t="10312" r="9049" b="8000"/>
          <a:stretch/>
        </p:blipFill>
        <p:spPr>
          <a:xfrm>
            <a:off x="5832199" y="1013467"/>
            <a:ext cx="5760640" cy="5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9227-656F-4EFD-805E-E48B6D8F885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Campaigns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273B19-A801-4B9E-B4D2-9BE5C853397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/>
              <a:t>March 2022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BDA506-79EA-4DC4-B996-B43B9019529C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2"/>
          <a:stretch>
            <a:fillRect/>
          </a:stretch>
        </p:blipFill>
        <p:spPr>
          <a:xfrm>
            <a:off x="6015866" y="1339111"/>
            <a:ext cx="5299285" cy="4106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19C2C3-BE95-40A2-B6C6-0CBC41B6B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4548">
            <a:off x="387315" y="1775282"/>
            <a:ext cx="2868093" cy="3889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EAD84B-7596-4FE9-A5A6-83FE3B191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8455">
            <a:off x="2809299" y="1739691"/>
            <a:ext cx="2160427" cy="4106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E75C51-D0C8-42B4-9DD4-44A7132B5453}"/>
              </a:ext>
            </a:extLst>
          </p:cNvPr>
          <p:cNvSpPr txBox="1"/>
          <p:nvPr/>
        </p:nvSpPr>
        <p:spPr>
          <a:xfrm>
            <a:off x="551384" y="70717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Cocon Offc" panose="020B0804020101020102" pitchFamily="34" charset="0"/>
              </a:rPr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277373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9227-656F-4EFD-805E-E48B6D8F885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Campaigns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273B19-A801-4B9E-B4D2-9BE5C853397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GB" dirty="0"/>
              <a:t>March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75C51-D0C8-42B4-9DD4-44A7132B5453}"/>
              </a:ext>
            </a:extLst>
          </p:cNvPr>
          <p:cNvSpPr txBox="1"/>
          <p:nvPr/>
        </p:nvSpPr>
        <p:spPr>
          <a:xfrm>
            <a:off x="551384" y="734640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Cocon Offc" panose="020B0804020101020102" pitchFamily="34" charset="0"/>
              </a:rPr>
              <a:t>More information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92D417D-1AAE-493E-B353-C12F2D3A466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44488" y="1844824"/>
            <a:ext cx="3902224" cy="432004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Cocon Offc" panose="020B0804020101020102" pitchFamily="34" charset="0"/>
              </a:rPr>
              <a:t>Cycling UK website</a:t>
            </a:r>
            <a:endParaRPr lang="en-GB" dirty="0">
              <a:solidFill>
                <a:schemeClr val="accent2"/>
              </a:solidFill>
              <a:latin typeface="Cocon Offc" panose="020B0804020101020102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rgbClr val="009FD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www.cyclinguk.org/safer-highway-code-cyclists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>
                <a:solidFill>
                  <a:schemeClr val="accent2"/>
                </a:solidFill>
                <a:latin typeface="Cocon Offc" panose="020B0804020101020102" pitchFamily="34" charset="0"/>
              </a:rPr>
              <a:t>Contact me</a:t>
            </a:r>
          </a:p>
          <a:p>
            <a:r>
              <a:rPr lang="en-GB" dirty="0">
                <a:hlinkClick r:id="rId3"/>
              </a:rPr>
              <a:t>Jim.Densham@cyclinguk.org</a:t>
            </a:r>
            <a:endParaRPr lang="en-GB" dirty="0"/>
          </a:p>
          <a:p>
            <a:r>
              <a:rPr lang="en-GB" dirty="0"/>
              <a:t>@JimDensham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2C7AE-E4E6-4BF6-A5D6-73BCBB165C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50" t="14283" r="12476"/>
          <a:stretch/>
        </p:blipFill>
        <p:spPr>
          <a:xfrm>
            <a:off x="4511823" y="1504081"/>
            <a:ext cx="7327589" cy="45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30294"/>
      </p:ext>
    </p:extLst>
  </p:cSld>
  <p:clrMapOvr>
    <a:masterClrMapping/>
  </p:clrMapOvr>
</p:sld>
</file>

<file path=ppt/theme/theme1.xml><?xml version="1.0" encoding="utf-8"?>
<a:theme xmlns:a="http://schemas.openxmlformats.org/drawingml/2006/main" name="Blue stack">
  <a:themeElements>
    <a:clrScheme name="Cycling UK digital palette">
      <a:dk1>
        <a:srgbClr val="3B3B3A"/>
      </a:dk1>
      <a:lt1>
        <a:srgbClr val="FFFFFF"/>
      </a:lt1>
      <a:dk2>
        <a:srgbClr val="009FDA"/>
      </a:dk2>
      <a:lt2>
        <a:srgbClr val="FEFFFF"/>
      </a:lt2>
      <a:accent1>
        <a:srgbClr val="009FDA"/>
      </a:accent1>
      <a:accent2>
        <a:srgbClr val="FFB040"/>
      </a:accent2>
      <a:accent3>
        <a:srgbClr val="E6007E"/>
      </a:accent3>
      <a:accent4>
        <a:srgbClr val="8064A9"/>
      </a:accent4>
      <a:accent5>
        <a:srgbClr val="3B3B3A"/>
      </a:accent5>
      <a:accent6>
        <a:srgbClr val="FEFFFF"/>
      </a:accent6>
      <a:hlink>
        <a:srgbClr val="009FDA"/>
      </a:hlink>
      <a:folHlink>
        <a:srgbClr val="3B3B3A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ld stack">
  <a:themeElements>
    <a:clrScheme name="Cycling UK digital palette">
      <a:dk1>
        <a:srgbClr val="3B3B3A"/>
      </a:dk1>
      <a:lt1>
        <a:srgbClr val="FFFFFF"/>
      </a:lt1>
      <a:dk2>
        <a:srgbClr val="009FDA"/>
      </a:dk2>
      <a:lt2>
        <a:srgbClr val="FEFFFF"/>
      </a:lt2>
      <a:accent1>
        <a:srgbClr val="009FDA"/>
      </a:accent1>
      <a:accent2>
        <a:srgbClr val="FFB040"/>
      </a:accent2>
      <a:accent3>
        <a:srgbClr val="E6007E"/>
      </a:accent3>
      <a:accent4>
        <a:srgbClr val="8064A9"/>
      </a:accent4>
      <a:accent5>
        <a:srgbClr val="3B3B3A"/>
      </a:accent5>
      <a:accent6>
        <a:srgbClr val="FEFFFF"/>
      </a:accent6>
      <a:hlink>
        <a:srgbClr val="009FDA"/>
      </a:hlink>
      <a:folHlink>
        <a:srgbClr val="3B3B3A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ink stack">
  <a:themeElements>
    <a:clrScheme name="Cycling UK digital palette">
      <a:dk1>
        <a:srgbClr val="3B3B3A"/>
      </a:dk1>
      <a:lt1>
        <a:srgbClr val="FFFFFF"/>
      </a:lt1>
      <a:dk2>
        <a:srgbClr val="009FDA"/>
      </a:dk2>
      <a:lt2>
        <a:srgbClr val="FEFFFF"/>
      </a:lt2>
      <a:accent1>
        <a:srgbClr val="009FDA"/>
      </a:accent1>
      <a:accent2>
        <a:srgbClr val="FFB040"/>
      </a:accent2>
      <a:accent3>
        <a:srgbClr val="E6007E"/>
      </a:accent3>
      <a:accent4>
        <a:srgbClr val="8064A9"/>
      </a:accent4>
      <a:accent5>
        <a:srgbClr val="3B3B3A"/>
      </a:accent5>
      <a:accent6>
        <a:srgbClr val="FEFFFF"/>
      </a:accent6>
      <a:hlink>
        <a:srgbClr val="009FDA"/>
      </a:hlink>
      <a:folHlink>
        <a:srgbClr val="3B3B3A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rple stack">
  <a:themeElements>
    <a:clrScheme name="Cycling UK digital palette">
      <a:dk1>
        <a:srgbClr val="3B3B3A"/>
      </a:dk1>
      <a:lt1>
        <a:srgbClr val="FFFFFF"/>
      </a:lt1>
      <a:dk2>
        <a:srgbClr val="009FDA"/>
      </a:dk2>
      <a:lt2>
        <a:srgbClr val="FEFFFF"/>
      </a:lt2>
      <a:accent1>
        <a:srgbClr val="009FDA"/>
      </a:accent1>
      <a:accent2>
        <a:srgbClr val="FFB040"/>
      </a:accent2>
      <a:accent3>
        <a:srgbClr val="E6007E"/>
      </a:accent3>
      <a:accent4>
        <a:srgbClr val="8064A9"/>
      </a:accent4>
      <a:accent5>
        <a:srgbClr val="3B3B3A"/>
      </a:accent5>
      <a:accent6>
        <a:srgbClr val="FEFFFF"/>
      </a:accent6>
      <a:hlink>
        <a:srgbClr val="009FDA"/>
      </a:hlink>
      <a:folHlink>
        <a:srgbClr val="3B3B3A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cycling UK</Template>
  <TotalTime>3105</TotalTime>
  <Words>96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Cocon Offc</vt:lpstr>
      <vt:lpstr>Franklin Gothic Book</vt:lpstr>
      <vt:lpstr>Franklin Gothic Medium</vt:lpstr>
      <vt:lpstr>ITC Franklin Gothic LT Pro Demi</vt:lpstr>
      <vt:lpstr>Blue stack</vt:lpstr>
      <vt:lpstr>Gold stack</vt:lpstr>
      <vt:lpstr>Pink stack</vt:lpstr>
      <vt:lpstr>Purple stack</vt:lpstr>
      <vt:lpstr>PowerPoint Presentation</vt:lpstr>
      <vt:lpstr>Hierarchy of road users</vt:lpstr>
      <vt:lpstr>Junction priority</vt:lpstr>
      <vt:lpstr>Passing distances</vt:lpstr>
      <vt:lpstr>Dutch Reach</vt:lpstr>
      <vt:lpstr>PowerPoint Presentation</vt:lpstr>
      <vt:lpstr>PowerPoint Presentation</vt:lpstr>
      <vt:lpstr>PowerPoint Presentation</vt:lpstr>
    </vt:vector>
  </TitlesOfParts>
  <Company>Morgan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Morgan</dc:creator>
  <cp:lastModifiedBy>Jim Densham</cp:lastModifiedBy>
  <cp:revision>136</cp:revision>
  <dcterms:created xsi:type="dcterms:W3CDTF">2015-03-18T08:30:19Z</dcterms:created>
  <dcterms:modified xsi:type="dcterms:W3CDTF">2022-03-29T09:18:20Z</dcterms:modified>
</cp:coreProperties>
</file>