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0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4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5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7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4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1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0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B1C7-487A-4270-803E-F99D7269489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49D1-199F-4201-AA29-73280D9FA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94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6" y="315409"/>
            <a:ext cx="2641730" cy="1393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6" y="293463"/>
            <a:ext cx="2040659" cy="1437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3311" y="2733964"/>
            <a:ext cx="524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Dr Martin McKechnie 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36437" y="3953164"/>
            <a:ext cx="451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National Clinical Lead</a:t>
            </a:r>
          </a:p>
          <a:p>
            <a:r>
              <a:rPr lang="en-GB" b="1" dirty="0" smtClean="0"/>
              <a:t>Scottish Trauma Network </a:t>
            </a:r>
          </a:p>
          <a:p>
            <a:r>
              <a:rPr lang="en-GB" b="1" dirty="0" smtClean="0"/>
              <a:t>NHS National Services Scotland    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08801" y="3925455"/>
            <a:ext cx="374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Consultant in Emergency Medicine</a:t>
            </a:r>
          </a:p>
          <a:p>
            <a:r>
              <a:rPr lang="en-GB" b="1" dirty="0" smtClean="0"/>
              <a:t>NHS Lothian 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83" y="6191259"/>
            <a:ext cx="600362" cy="486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8467" y="6236133"/>
            <a:ext cx="2142837" cy="3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ScotTraumaNwk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84" y="6120385"/>
            <a:ext cx="603415" cy="6034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1526" y="6236133"/>
            <a:ext cx="27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nss.scottrauma@nhs.scot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55" y="6120385"/>
            <a:ext cx="426417" cy="511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51637" y="6191259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0131 314 1586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6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"/>
          <a:stretch/>
        </p:blipFill>
        <p:spPr>
          <a:xfrm>
            <a:off x="1034781" y="92363"/>
            <a:ext cx="9660619" cy="6543963"/>
          </a:xfrm>
          <a:prstGeom prst="rect">
            <a:avLst/>
          </a:prstGeom>
        </p:spPr>
      </p:pic>
      <p:pic>
        <p:nvPicPr>
          <p:cNvPr id="3" name="Picture 2" descr="Christmas fir-tree PNG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200" y="4037308"/>
            <a:ext cx="2536218" cy="28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2363" y="471054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Telling the Story – Scottish Trauma Network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4" b="40120"/>
          <a:stretch/>
        </p:blipFill>
        <p:spPr>
          <a:xfrm>
            <a:off x="3269671" y="4323804"/>
            <a:ext cx="3809524" cy="1154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400" y="1336510"/>
            <a:ext cx="2803381" cy="1161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783" y="1722789"/>
            <a:ext cx="3322865" cy="227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0" t="6873" r="23582" b="10653"/>
          <a:stretch/>
        </p:blipFill>
        <p:spPr>
          <a:xfrm>
            <a:off x="520757" y="1039796"/>
            <a:ext cx="1900970" cy="1754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164" y="2840058"/>
            <a:ext cx="2853707" cy="1412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28" y="1349341"/>
            <a:ext cx="1240635" cy="1240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36" y="4673659"/>
            <a:ext cx="2627745" cy="1781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7871" y="5808894"/>
            <a:ext cx="2657475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6" y="3189315"/>
            <a:ext cx="1806807" cy="1806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7" t="16976" r="31179" b="14597"/>
          <a:stretch/>
        </p:blipFill>
        <p:spPr>
          <a:xfrm>
            <a:off x="1664467" y="5293638"/>
            <a:ext cx="1334379" cy="13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NHS NSS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Scarlett Curtis</dc:creator>
  <cp:lastModifiedBy>Scarlett Curtis</cp:lastModifiedBy>
  <cp:revision>14</cp:revision>
  <dcterms:created xsi:type="dcterms:W3CDTF">2021-02-24T09:55:20Z</dcterms:created>
  <dcterms:modified xsi:type="dcterms:W3CDTF">2021-02-24T12:42:20Z</dcterms:modified>
</cp:coreProperties>
</file>