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quickStyle10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1.xml" ContentType="application/vnd.ms-office.drawingml.diagramDrawing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90" d="100"/>
          <a:sy n="90" d="100"/>
        </p:scale>
        <p:origin x="-780" y="5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65D16A-B396-49E7-B81A-977DA844ECD2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3B1D640-F19A-43F7-9CA9-0872D8B0586E}">
      <dgm:prSet/>
      <dgm:spPr/>
      <dgm:t>
        <a:bodyPr/>
        <a:lstStyle/>
        <a:p>
          <a:pPr rtl="0"/>
          <a:r>
            <a:rPr lang="en-GB" dirty="0" smtClean="0"/>
            <a:t>Care and Repair – Contribution to Home Safety</a:t>
          </a:r>
          <a:endParaRPr lang="en-GB" dirty="0"/>
        </a:p>
      </dgm:t>
    </dgm:pt>
    <dgm:pt modelId="{39F9A6C5-0ADA-485C-BDB3-072DE27C0160}" type="parTrans" cxnId="{6BC389CF-2309-47C2-8DF8-89487103D404}">
      <dgm:prSet/>
      <dgm:spPr/>
      <dgm:t>
        <a:bodyPr/>
        <a:lstStyle/>
        <a:p>
          <a:endParaRPr lang="en-GB"/>
        </a:p>
      </dgm:t>
    </dgm:pt>
    <dgm:pt modelId="{D55A41E2-0695-431A-A535-C2051C69E688}" type="sibTrans" cxnId="{6BC389CF-2309-47C2-8DF8-89487103D404}">
      <dgm:prSet/>
      <dgm:spPr/>
      <dgm:t>
        <a:bodyPr/>
        <a:lstStyle/>
        <a:p>
          <a:endParaRPr lang="en-GB"/>
        </a:p>
      </dgm:t>
    </dgm:pt>
    <dgm:pt modelId="{D8007B3A-B112-4F15-B85F-585770567E55}" type="pres">
      <dgm:prSet presAssocID="{9065D16A-B396-49E7-B81A-977DA844ECD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CA8488A-849B-45FE-8753-046248D7061B}" type="pres">
      <dgm:prSet presAssocID="{33B1D640-F19A-43F7-9CA9-0872D8B0586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6C5BD1C-A164-4276-8962-2AF6D4B9B3D2}" type="presOf" srcId="{33B1D640-F19A-43F7-9CA9-0872D8B0586E}" destId="{9CA8488A-849B-45FE-8753-046248D7061B}" srcOrd="0" destOrd="0" presId="urn:microsoft.com/office/officeart/2005/8/layout/vList2"/>
    <dgm:cxn modelId="{D7A37939-CA61-4AB9-8A66-AAD1DA9A75CB}" type="presOf" srcId="{9065D16A-B396-49E7-B81A-977DA844ECD2}" destId="{D8007B3A-B112-4F15-B85F-585770567E55}" srcOrd="0" destOrd="0" presId="urn:microsoft.com/office/officeart/2005/8/layout/vList2"/>
    <dgm:cxn modelId="{6BC389CF-2309-47C2-8DF8-89487103D404}" srcId="{9065D16A-B396-49E7-B81A-977DA844ECD2}" destId="{33B1D640-F19A-43F7-9CA9-0872D8B0586E}" srcOrd="0" destOrd="0" parTransId="{39F9A6C5-0ADA-485C-BDB3-072DE27C0160}" sibTransId="{D55A41E2-0695-431A-A535-C2051C69E688}"/>
    <dgm:cxn modelId="{9E8D7C3C-B071-49F5-9829-3FDAAD445391}" type="presParOf" srcId="{D8007B3A-B112-4F15-B85F-585770567E55}" destId="{9CA8488A-849B-45FE-8753-046248D7061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3FB8F97-66B8-4017-BE57-730000C0D989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3ADE26B-629D-49DB-B8CE-7B89EE411089}">
      <dgm:prSet/>
      <dgm:spPr/>
      <dgm:t>
        <a:bodyPr/>
        <a:lstStyle/>
        <a:p>
          <a:r>
            <a:rPr lang="en-GB" dirty="0" smtClean="0"/>
            <a:t>It was very useful to have an outsider point out faults</a:t>
          </a:r>
          <a:endParaRPr lang="en-GB" dirty="0"/>
        </a:p>
      </dgm:t>
    </dgm:pt>
    <dgm:pt modelId="{56E5D88B-0ABF-4EB3-8230-2AB94FC44868}" type="parTrans" cxnId="{239D7BDF-7820-4AC9-91E7-639F2A860B4D}">
      <dgm:prSet/>
      <dgm:spPr/>
      <dgm:t>
        <a:bodyPr/>
        <a:lstStyle/>
        <a:p>
          <a:endParaRPr lang="en-GB"/>
        </a:p>
      </dgm:t>
    </dgm:pt>
    <dgm:pt modelId="{5EBE6234-893B-46C7-9F8E-43B64EC9D0F4}" type="sibTrans" cxnId="{239D7BDF-7820-4AC9-91E7-639F2A860B4D}">
      <dgm:prSet/>
      <dgm:spPr/>
      <dgm:t>
        <a:bodyPr/>
        <a:lstStyle/>
        <a:p>
          <a:endParaRPr lang="en-GB"/>
        </a:p>
      </dgm:t>
    </dgm:pt>
    <dgm:pt modelId="{1F1FD6DE-C2B1-41C9-B26B-7A28B5472C82}">
      <dgm:prSet/>
      <dgm:spPr/>
      <dgm:t>
        <a:bodyPr/>
        <a:lstStyle/>
        <a:p>
          <a:r>
            <a:rPr lang="en-GB" dirty="0" smtClean="0"/>
            <a:t>I was surprised at the things in my home I had become used that were a potential hazard</a:t>
          </a:r>
          <a:endParaRPr lang="en-GB" dirty="0"/>
        </a:p>
      </dgm:t>
    </dgm:pt>
    <dgm:pt modelId="{B7D69878-9D80-4239-A172-DAF9354C4784}" type="parTrans" cxnId="{5DD6A476-2DBC-4904-9D51-59E4DB8C1343}">
      <dgm:prSet/>
      <dgm:spPr/>
      <dgm:t>
        <a:bodyPr/>
        <a:lstStyle/>
        <a:p>
          <a:endParaRPr lang="en-GB"/>
        </a:p>
      </dgm:t>
    </dgm:pt>
    <dgm:pt modelId="{7354A4B2-DE02-4F44-A8C2-BE2526B868D5}" type="sibTrans" cxnId="{5DD6A476-2DBC-4904-9D51-59E4DB8C1343}">
      <dgm:prSet/>
      <dgm:spPr/>
      <dgm:t>
        <a:bodyPr/>
        <a:lstStyle/>
        <a:p>
          <a:endParaRPr lang="en-GB"/>
        </a:p>
      </dgm:t>
    </dgm:pt>
    <dgm:pt modelId="{033B4BA8-FFC6-4629-912F-C9D7B21ADA36}">
      <dgm:prSet/>
      <dgm:spPr/>
      <dgm:t>
        <a:bodyPr/>
        <a:lstStyle/>
        <a:p>
          <a:r>
            <a:rPr lang="en-GB" dirty="0" smtClean="0"/>
            <a:t>Staff were tactful and helpful but very thorough and encouraged me to de-clutter some rooms</a:t>
          </a:r>
          <a:endParaRPr lang="en-GB" dirty="0"/>
        </a:p>
      </dgm:t>
    </dgm:pt>
    <dgm:pt modelId="{696B1128-45EA-4B93-9394-B46CDDCA7E26}" type="parTrans" cxnId="{D42B2636-24FF-4086-8ABE-81919EBDDD2C}">
      <dgm:prSet/>
      <dgm:spPr/>
      <dgm:t>
        <a:bodyPr/>
        <a:lstStyle/>
        <a:p>
          <a:endParaRPr lang="en-GB"/>
        </a:p>
      </dgm:t>
    </dgm:pt>
    <dgm:pt modelId="{E3F34DE1-EC1F-4CE5-A95D-E4C649E6484C}" type="sibTrans" cxnId="{D42B2636-24FF-4086-8ABE-81919EBDDD2C}">
      <dgm:prSet/>
      <dgm:spPr/>
      <dgm:t>
        <a:bodyPr/>
        <a:lstStyle/>
        <a:p>
          <a:endParaRPr lang="en-GB"/>
        </a:p>
      </dgm:t>
    </dgm:pt>
    <dgm:pt modelId="{676C35B3-94E9-44FD-A712-BA59E796537B}">
      <dgm:prSet/>
      <dgm:spPr/>
      <dgm:t>
        <a:bodyPr/>
        <a:lstStyle/>
        <a:p>
          <a:r>
            <a:rPr lang="en-GB" dirty="0" smtClean="0"/>
            <a:t>I am changing my bad habit of overloading adapters and have started switching off at the wall</a:t>
          </a:r>
          <a:endParaRPr lang="en-GB" dirty="0"/>
        </a:p>
      </dgm:t>
    </dgm:pt>
    <dgm:pt modelId="{CED3C94D-469A-4F4F-B64B-C339200CDEF5}" type="parTrans" cxnId="{32B31E93-4BF1-4856-A736-B3812BC3D636}">
      <dgm:prSet/>
      <dgm:spPr/>
      <dgm:t>
        <a:bodyPr/>
        <a:lstStyle/>
        <a:p>
          <a:endParaRPr lang="en-GB"/>
        </a:p>
      </dgm:t>
    </dgm:pt>
    <dgm:pt modelId="{0FBBFBF3-FE06-4258-8D8E-38FD0B44D4D7}" type="sibTrans" cxnId="{32B31E93-4BF1-4856-A736-B3812BC3D636}">
      <dgm:prSet/>
      <dgm:spPr/>
      <dgm:t>
        <a:bodyPr/>
        <a:lstStyle/>
        <a:p>
          <a:endParaRPr lang="en-GB"/>
        </a:p>
      </dgm:t>
    </dgm:pt>
    <dgm:pt modelId="{AD6C4432-977D-4396-A878-C061590EE278}">
      <dgm:prSet/>
      <dgm:spPr/>
      <dgm:t>
        <a:bodyPr/>
        <a:lstStyle/>
        <a:p>
          <a:r>
            <a:rPr lang="en-GB" dirty="0" smtClean="0"/>
            <a:t>You are the old people’s friend and I for one am glad you are there for us all</a:t>
          </a:r>
          <a:endParaRPr lang="en-GB" dirty="0"/>
        </a:p>
      </dgm:t>
    </dgm:pt>
    <dgm:pt modelId="{CB0639CD-0F83-4471-AD6C-49501709F7E7}" type="parTrans" cxnId="{5EDE0B9D-AD5E-4088-ABAA-8F7823BF007E}">
      <dgm:prSet/>
      <dgm:spPr/>
      <dgm:t>
        <a:bodyPr/>
        <a:lstStyle/>
        <a:p>
          <a:endParaRPr lang="en-GB"/>
        </a:p>
      </dgm:t>
    </dgm:pt>
    <dgm:pt modelId="{884A2621-F922-4F8C-B0C5-2107602B311C}" type="sibTrans" cxnId="{5EDE0B9D-AD5E-4088-ABAA-8F7823BF007E}">
      <dgm:prSet/>
      <dgm:spPr/>
      <dgm:t>
        <a:bodyPr/>
        <a:lstStyle/>
        <a:p>
          <a:endParaRPr lang="en-GB"/>
        </a:p>
      </dgm:t>
    </dgm:pt>
    <dgm:pt modelId="{855A9FB1-456E-41F5-8A98-C981F250DB10}" type="pres">
      <dgm:prSet presAssocID="{D3FB8F97-66B8-4017-BE57-730000C0D9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5D62DEE-730C-4977-9F20-FDC08ED3187E}" type="pres">
      <dgm:prSet presAssocID="{93ADE26B-629D-49DB-B8CE-7B89EE41108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DDEF2E9-463D-40D9-AAEE-D93DE1901408}" type="pres">
      <dgm:prSet presAssocID="{5EBE6234-893B-46C7-9F8E-43B64EC9D0F4}" presName="spacer" presStyleCnt="0"/>
      <dgm:spPr/>
    </dgm:pt>
    <dgm:pt modelId="{3359C2C3-0243-4E7D-96E6-8A6A48901B91}" type="pres">
      <dgm:prSet presAssocID="{1F1FD6DE-C2B1-41C9-B26B-7A28B5472C82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06988C8-48F6-4176-BDE6-E3CC26E11CA1}" type="pres">
      <dgm:prSet presAssocID="{7354A4B2-DE02-4F44-A8C2-BE2526B868D5}" presName="spacer" presStyleCnt="0"/>
      <dgm:spPr/>
    </dgm:pt>
    <dgm:pt modelId="{4EDBE033-7544-4362-8C57-C6F318052FC8}" type="pres">
      <dgm:prSet presAssocID="{033B4BA8-FFC6-4629-912F-C9D7B21ADA3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59C44B-3A3A-49DB-8E85-DCB42DB0DC7C}" type="pres">
      <dgm:prSet presAssocID="{E3F34DE1-EC1F-4CE5-A95D-E4C649E6484C}" presName="spacer" presStyleCnt="0"/>
      <dgm:spPr/>
    </dgm:pt>
    <dgm:pt modelId="{45F40D4F-08D9-4AA1-83E5-59043A62D835}" type="pres">
      <dgm:prSet presAssocID="{676C35B3-94E9-44FD-A712-BA59E796537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2FBC64B-4715-4754-A140-0CDA27BD3977}" type="pres">
      <dgm:prSet presAssocID="{0FBBFBF3-FE06-4258-8D8E-38FD0B44D4D7}" presName="spacer" presStyleCnt="0"/>
      <dgm:spPr/>
    </dgm:pt>
    <dgm:pt modelId="{25184879-BE8F-49B5-BA7B-1AD05735BBCF}" type="pres">
      <dgm:prSet presAssocID="{AD6C4432-977D-4396-A878-C061590EE27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42B2636-24FF-4086-8ABE-81919EBDDD2C}" srcId="{D3FB8F97-66B8-4017-BE57-730000C0D989}" destId="{033B4BA8-FFC6-4629-912F-C9D7B21ADA36}" srcOrd="2" destOrd="0" parTransId="{696B1128-45EA-4B93-9394-B46CDDCA7E26}" sibTransId="{E3F34DE1-EC1F-4CE5-A95D-E4C649E6484C}"/>
    <dgm:cxn modelId="{32B31E93-4BF1-4856-A736-B3812BC3D636}" srcId="{D3FB8F97-66B8-4017-BE57-730000C0D989}" destId="{676C35B3-94E9-44FD-A712-BA59E796537B}" srcOrd="3" destOrd="0" parTransId="{CED3C94D-469A-4F4F-B64B-C339200CDEF5}" sibTransId="{0FBBFBF3-FE06-4258-8D8E-38FD0B44D4D7}"/>
    <dgm:cxn modelId="{E7755561-C9E8-4434-9306-1096427BB32A}" type="presOf" srcId="{D3FB8F97-66B8-4017-BE57-730000C0D989}" destId="{855A9FB1-456E-41F5-8A98-C981F250DB10}" srcOrd="0" destOrd="0" presId="urn:microsoft.com/office/officeart/2005/8/layout/vList2"/>
    <dgm:cxn modelId="{239D7BDF-7820-4AC9-91E7-639F2A860B4D}" srcId="{D3FB8F97-66B8-4017-BE57-730000C0D989}" destId="{93ADE26B-629D-49DB-B8CE-7B89EE411089}" srcOrd="0" destOrd="0" parTransId="{56E5D88B-0ABF-4EB3-8230-2AB94FC44868}" sibTransId="{5EBE6234-893B-46C7-9F8E-43B64EC9D0F4}"/>
    <dgm:cxn modelId="{25F0279E-D053-4519-9932-7DB9AE13A930}" type="presOf" srcId="{AD6C4432-977D-4396-A878-C061590EE278}" destId="{25184879-BE8F-49B5-BA7B-1AD05735BBCF}" srcOrd="0" destOrd="0" presId="urn:microsoft.com/office/officeart/2005/8/layout/vList2"/>
    <dgm:cxn modelId="{5DD6A476-2DBC-4904-9D51-59E4DB8C1343}" srcId="{D3FB8F97-66B8-4017-BE57-730000C0D989}" destId="{1F1FD6DE-C2B1-41C9-B26B-7A28B5472C82}" srcOrd="1" destOrd="0" parTransId="{B7D69878-9D80-4239-A172-DAF9354C4784}" sibTransId="{7354A4B2-DE02-4F44-A8C2-BE2526B868D5}"/>
    <dgm:cxn modelId="{00D8AC3A-83D2-4F48-B1E6-8B42113BAB36}" type="presOf" srcId="{676C35B3-94E9-44FD-A712-BA59E796537B}" destId="{45F40D4F-08D9-4AA1-83E5-59043A62D835}" srcOrd="0" destOrd="0" presId="urn:microsoft.com/office/officeart/2005/8/layout/vList2"/>
    <dgm:cxn modelId="{5EDE0B9D-AD5E-4088-ABAA-8F7823BF007E}" srcId="{D3FB8F97-66B8-4017-BE57-730000C0D989}" destId="{AD6C4432-977D-4396-A878-C061590EE278}" srcOrd="4" destOrd="0" parTransId="{CB0639CD-0F83-4471-AD6C-49501709F7E7}" sibTransId="{884A2621-F922-4F8C-B0C5-2107602B311C}"/>
    <dgm:cxn modelId="{18C89F7A-72DC-4C20-B766-D5A11622C320}" type="presOf" srcId="{93ADE26B-629D-49DB-B8CE-7B89EE411089}" destId="{15D62DEE-730C-4977-9F20-FDC08ED3187E}" srcOrd="0" destOrd="0" presId="urn:microsoft.com/office/officeart/2005/8/layout/vList2"/>
    <dgm:cxn modelId="{5C350CDA-CA36-4D69-8641-3ADA32EFA6DE}" type="presOf" srcId="{033B4BA8-FFC6-4629-912F-C9D7B21ADA36}" destId="{4EDBE033-7544-4362-8C57-C6F318052FC8}" srcOrd="0" destOrd="0" presId="urn:microsoft.com/office/officeart/2005/8/layout/vList2"/>
    <dgm:cxn modelId="{4010E218-5B88-44F3-A118-E52B7A8E0622}" type="presOf" srcId="{1F1FD6DE-C2B1-41C9-B26B-7A28B5472C82}" destId="{3359C2C3-0243-4E7D-96E6-8A6A48901B91}" srcOrd="0" destOrd="0" presId="urn:microsoft.com/office/officeart/2005/8/layout/vList2"/>
    <dgm:cxn modelId="{F1CE8830-693E-48C0-8370-D7C48D7E7BA8}" type="presParOf" srcId="{855A9FB1-456E-41F5-8A98-C981F250DB10}" destId="{15D62DEE-730C-4977-9F20-FDC08ED3187E}" srcOrd="0" destOrd="0" presId="urn:microsoft.com/office/officeart/2005/8/layout/vList2"/>
    <dgm:cxn modelId="{A6086D76-9AFE-435E-A8DA-B6E8816ECFCD}" type="presParOf" srcId="{855A9FB1-456E-41F5-8A98-C981F250DB10}" destId="{5DDEF2E9-463D-40D9-AAEE-D93DE1901408}" srcOrd="1" destOrd="0" presId="urn:microsoft.com/office/officeart/2005/8/layout/vList2"/>
    <dgm:cxn modelId="{AFB80660-A7BD-4226-8A93-6230B48A27A8}" type="presParOf" srcId="{855A9FB1-456E-41F5-8A98-C981F250DB10}" destId="{3359C2C3-0243-4E7D-96E6-8A6A48901B91}" srcOrd="2" destOrd="0" presId="urn:microsoft.com/office/officeart/2005/8/layout/vList2"/>
    <dgm:cxn modelId="{6BC357F4-6E89-41A5-8597-B5E0CE66CCC6}" type="presParOf" srcId="{855A9FB1-456E-41F5-8A98-C981F250DB10}" destId="{806988C8-48F6-4176-BDE6-E3CC26E11CA1}" srcOrd="3" destOrd="0" presId="urn:microsoft.com/office/officeart/2005/8/layout/vList2"/>
    <dgm:cxn modelId="{EBC30F42-6BFF-4F57-81CC-0B94DDBE53A9}" type="presParOf" srcId="{855A9FB1-456E-41F5-8A98-C981F250DB10}" destId="{4EDBE033-7544-4362-8C57-C6F318052FC8}" srcOrd="4" destOrd="0" presId="urn:microsoft.com/office/officeart/2005/8/layout/vList2"/>
    <dgm:cxn modelId="{C404F7E5-05D2-4FE8-919C-FFBB6B24213C}" type="presParOf" srcId="{855A9FB1-456E-41F5-8A98-C981F250DB10}" destId="{AA59C44B-3A3A-49DB-8E85-DCB42DB0DC7C}" srcOrd="5" destOrd="0" presId="urn:microsoft.com/office/officeart/2005/8/layout/vList2"/>
    <dgm:cxn modelId="{70FB7A9B-6E9A-4D69-9F68-F6B72B82B422}" type="presParOf" srcId="{855A9FB1-456E-41F5-8A98-C981F250DB10}" destId="{45F40D4F-08D9-4AA1-83E5-59043A62D835}" srcOrd="6" destOrd="0" presId="urn:microsoft.com/office/officeart/2005/8/layout/vList2"/>
    <dgm:cxn modelId="{20EE4781-91CC-4498-B63A-477E1EA30637}" type="presParOf" srcId="{855A9FB1-456E-41F5-8A98-C981F250DB10}" destId="{E2FBC64B-4715-4754-A140-0CDA27BD3977}" srcOrd="7" destOrd="0" presId="urn:microsoft.com/office/officeart/2005/8/layout/vList2"/>
    <dgm:cxn modelId="{A5D2D47B-24A9-4E72-ADA6-994EE2FF6D0C}" type="presParOf" srcId="{855A9FB1-456E-41F5-8A98-C981F250DB10}" destId="{25184879-BE8F-49B5-BA7B-1AD05735BBC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EBEBDCF-5738-4C55-8738-D9C8911BBC7D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4749C2A-3A0D-4F2D-A421-AADC1B8E2645}">
      <dgm:prSet custT="1"/>
      <dgm:spPr/>
      <dgm:t>
        <a:bodyPr/>
        <a:lstStyle/>
        <a:p>
          <a:pPr rtl="0"/>
          <a:endParaRPr lang="en-GB" sz="1500" b="1" dirty="0" smtClean="0"/>
        </a:p>
        <a:p>
          <a:pPr rtl="0"/>
          <a:r>
            <a:rPr lang="en-GB" sz="2800" b="1" dirty="0" smtClean="0"/>
            <a:t>CLIENTS VIEW OF SERVICE</a:t>
          </a:r>
          <a:br>
            <a:rPr lang="en-GB" sz="2800" b="1" dirty="0" smtClean="0"/>
          </a:br>
          <a:endParaRPr lang="en-GB" sz="2800" b="1" dirty="0"/>
        </a:p>
      </dgm:t>
    </dgm:pt>
    <dgm:pt modelId="{21D6CBC6-3A0A-4694-959F-D3AAC01148C4}" type="parTrans" cxnId="{1BC2B9C9-7932-43B7-9271-12FF0A384BA5}">
      <dgm:prSet/>
      <dgm:spPr/>
      <dgm:t>
        <a:bodyPr/>
        <a:lstStyle/>
        <a:p>
          <a:endParaRPr lang="en-GB"/>
        </a:p>
      </dgm:t>
    </dgm:pt>
    <dgm:pt modelId="{9D4A9A8D-9F5B-4173-8C43-00B75C822FE8}" type="sibTrans" cxnId="{1BC2B9C9-7932-43B7-9271-12FF0A384BA5}">
      <dgm:prSet/>
      <dgm:spPr/>
      <dgm:t>
        <a:bodyPr/>
        <a:lstStyle/>
        <a:p>
          <a:endParaRPr lang="en-GB"/>
        </a:p>
      </dgm:t>
    </dgm:pt>
    <dgm:pt modelId="{C9C7F76C-0D0C-4EB7-8D26-A1500D7E41D6}" type="pres">
      <dgm:prSet presAssocID="{AEBEBDCF-5738-4C55-8738-D9C8911BBC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3AD6CBE-7080-48E1-83C1-C7116BF521EE}" type="pres">
      <dgm:prSet presAssocID="{D4749C2A-3A0D-4F2D-A421-AADC1B8E2645}" presName="parentText" presStyleLbl="node1" presStyleIdx="0" presStyleCnt="1" custScaleY="6911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5498DF7-FC14-4412-80A4-BCA324510549}" type="presOf" srcId="{D4749C2A-3A0D-4F2D-A421-AADC1B8E2645}" destId="{33AD6CBE-7080-48E1-83C1-C7116BF521EE}" srcOrd="0" destOrd="0" presId="urn:microsoft.com/office/officeart/2005/8/layout/vList2"/>
    <dgm:cxn modelId="{368F64D5-F7FC-466E-8EE8-46FF2CB493B1}" type="presOf" srcId="{AEBEBDCF-5738-4C55-8738-D9C8911BBC7D}" destId="{C9C7F76C-0D0C-4EB7-8D26-A1500D7E41D6}" srcOrd="0" destOrd="0" presId="urn:microsoft.com/office/officeart/2005/8/layout/vList2"/>
    <dgm:cxn modelId="{1BC2B9C9-7932-43B7-9271-12FF0A384BA5}" srcId="{AEBEBDCF-5738-4C55-8738-D9C8911BBC7D}" destId="{D4749C2A-3A0D-4F2D-A421-AADC1B8E2645}" srcOrd="0" destOrd="0" parTransId="{21D6CBC6-3A0A-4694-959F-D3AAC01148C4}" sibTransId="{9D4A9A8D-9F5B-4173-8C43-00B75C822FE8}"/>
    <dgm:cxn modelId="{1595D493-80ED-4749-BDDC-783C5C7B178B}" type="presParOf" srcId="{C9C7F76C-0D0C-4EB7-8D26-A1500D7E41D6}" destId="{33AD6CBE-7080-48E1-83C1-C7116BF521E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7261CC-8712-4066-816F-F0D26EE64936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66A5651-C940-4461-A7BC-BB9944EDA1DE}">
      <dgm:prSet/>
      <dgm:spPr/>
      <dgm:t>
        <a:bodyPr/>
        <a:lstStyle/>
        <a:p>
          <a:pPr rtl="0"/>
          <a:r>
            <a:rPr lang="en-GB" dirty="0" smtClean="0"/>
            <a:t>Housing Scotland Act 2006 </a:t>
          </a:r>
          <a:endParaRPr lang="en-GB" dirty="0"/>
        </a:p>
      </dgm:t>
    </dgm:pt>
    <dgm:pt modelId="{4D307CA0-361F-40F5-AA23-C7BBD1329B49}" type="parTrans" cxnId="{B1F193A2-4154-4A42-B60E-D22D47ECF6C1}">
      <dgm:prSet/>
      <dgm:spPr/>
      <dgm:t>
        <a:bodyPr/>
        <a:lstStyle/>
        <a:p>
          <a:endParaRPr lang="en-GB"/>
        </a:p>
      </dgm:t>
    </dgm:pt>
    <dgm:pt modelId="{984630EB-3D59-4D0A-80EB-325326A4344F}" type="sibTrans" cxnId="{B1F193A2-4154-4A42-B60E-D22D47ECF6C1}">
      <dgm:prSet/>
      <dgm:spPr/>
      <dgm:t>
        <a:bodyPr/>
        <a:lstStyle/>
        <a:p>
          <a:endParaRPr lang="en-GB"/>
        </a:p>
      </dgm:t>
    </dgm:pt>
    <dgm:pt modelId="{A88A6F9E-3334-4E91-8982-B767E02AEB7F}">
      <dgm:prSet/>
      <dgm:spPr/>
      <dgm:t>
        <a:bodyPr/>
        <a:lstStyle/>
        <a:p>
          <a:pPr rtl="0"/>
          <a:r>
            <a:rPr lang="en-GB" dirty="0" smtClean="0"/>
            <a:t>35 Care and Repair offices</a:t>
          </a:r>
          <a:endParaRPr lang="en-GB" dirty="0"/>
        </a:p>
      </dgm:t>
    </dgm:pt>
    <dgm:pt modelId="{C7D9D555-B9C2-4AF8-A131-E006C68D2AAE}" type="parTrans" cxnId="{F3F42D22-838E-49C9-9B55-650F1E137E31}">
      <dgm:prSet/>
      <dgm:spPr/>
      <dgm:t>
        <a:bodyPr/>
        <a:lstStyle/>
        <a:p>
          <a:endParaRPr lang="en-GB"/>
        </a:p>
      </dgm:t>
    </dgm:pt>
    <dgm:pt modelId="{A517EA32-BF00-40E4-9E21-C37795B9309F}" type="sibTrans" cxnId="{F3F42D22-838E-49C9-9B55-650F1E137E31}">
      <dgm:prSet/>
      <dgm:spPr/>
      <dgm:t>
        <a:bodyPr/>
        <a:lstStyle/>
        <a:p>
          <a:endParaRPr lang="en-GB"/>
        </a:p>
      </dgm:t>
    </dgm:pt>
    <dgm:pt modelId="{7F89CBDD-DD19-48E9-9F5B-8E6D87101BBA}">
      <dgm:prSet/>
      <dgm:spPr/>
      <dgm:t>
        <a:bodyPr/>
        <a:lstStyle/>
        <a:p>
          <a:pPr rtl="0"/>
          <a:r>
            <a:rPr lang="en-GB" dirty="0" smtClean="0"/>
            <a:t>Home based personalised service</a:t>
          </a:r>
          <a:endParaRPr lang="en-GB" dirty="0"/>
        </a:p>
      </dgm:t>
    </dgm:pt>
    <dgm:pt modelId="{8C85D6AF-7825-4D5D-97A6-D725849EF146}" type="parTrans" cxnId="{E938D34A-E161-4B2C-8863-4CC66C0401C1}">
      <dgm:prSet/>
      <dgm:spPr/>
      <dgm:t>
        <a:bodyPr/>
        <a:lstStyle/>
        <a:p>
          <a:endParaRPr lang="en-GB"/>
        </a:p>
      </dgm:t>
    </dgm:pt>
    <dgm:pt modelId="{82E0ADDC-5DFB-47EC-ADDD-0511B9FAF0E5}" type="sibTrans" cxnId="{E938D34A-E161-4B2C-8863-4CC66C0401C1}">
      <dgm:prSet/>
      <dgm:spPr/>
      <dgm:t>
        <a:bodyPr/>
        <a:lstStyle/>
        <a:p>
          <a:endParaRPr lang="en-GB"/>
        </a:p>
      </dgm:t>
    </dgm:pt>
    <dgm:pt modelId="{6CC40264-4A5A-484A-B93A-AF440D227288}">
      <dgm:prSet/>
      <dgm:spPr/>
      <dgm:t>
        <a:bodyPr/>
        <a:lstStyle/>
        <a:p>
          <a:pPr rtl="0"/>
          <a:r>
            <a:rPr lang="en-GB" dirty="0" smtClean="0"/>
            <a:t>Help and advice to 80,000 older and disabled householders</a:t>
          </a:r>
          <a:endParaRPr lang="en-GB" dirty="0"/>
        </a:p>
      </dgm:t>
    </dgm:pt>
    <dgm:pt modelId="{02C5A526-5379-4B04-94AE-7A901FD55476}" type="parTrans" cxnId="{93241A03-93C7-40EB-B096-47CD90779D4C}">
      <dgm:prSet/>
      <dgm:spPr/>
      <dgm:t>
        <a:bodyPr/>
        <a:lstStyle/>
        <a:p>
          <a:endParaRPr lang="en-GB"/>
        </a:p>
      </dgm:t>
    </dgm:pt>
    <dgm:pt modelId="{276E2E08-E3DF-4DCA-A45E-751DEEE267CB}" type="sibTrans" cxnId="{93241A03-93C7-40EB-B096-47CD90779D4C}">
      <dgm:prSet/>
      <dgm:spPr/>
      <dgm:t>
        <a:bodyPr/>
        <a:lstStyle/>
        <a:p>
          <a:endParaRPr lang="en-GB"/>
        </a:p>
      </dgm:t>
    </dgm:pt>
    <dgm:pt modelId="{2AB7FB16-1C96-4F34-A5A4-74B1560113CD}">
      <dgm:prSet/>
      <dgm:spPr/>
      <dgm:t>
        <a:bodyPr/>
        <a:lstStyle/>
        <a:p>
          <a:pPr rtl="0"/>
          <a:r>
            <a:rPr lang="en-GB" dirty="0" smtClean="0"/>
            <a:t>£18M (2013-14)</a:t>
          </a:r>
          <a:endParaRPr lang="en-GB" dirty="0"/>
        </a:p>
      </dgm:t>
    </dgm:pt>
    <dgm:pt modelId="{CD597E0D-BD2F-4D8A-B8D9-C3065E88D6E0}" type="parTrans" cxnId="{56A82658-E728-4EC8-8CBA-410CE0CD66F2}">
      <dgm:prSet/>
      <dgm:spPr/>
      <dgm:t>
        <a:bodyPr/>
        <a:lstStyle/>
        <a:p>
          <a:endParaRPr lang="en-GB"/>
        </a:p>
      </dgm:t>
    </dgm:pt>
    <dgm:pt modelId="{F677175C-304D-4D06-9620-14C1A7DA0676}" type="sibTrans" cxnId="{56A82658-E728-4EC8-8CBA-410CE0CD66F2}">
      <dgm:prSet/>
      <dgm:spPr/>
      <dgm:t>
        <a:bodyPr/>
        <a:lstStyle/>
        <a:p>
          <a:endParaRPr lang="en-GB"/>
        </a:p>
      </dgm:t>
    </dgm:pt>
    <dgm:pt modelId="{962E9588-8DF9-4560-939B-7D7E580A8370}">
      <dgm:prSet/>
      <dgm:spPr/>
      <dgm:t>
        <a:bodyPr/>
        <a:lstStyle/>
        <a:p>
          <a:pPr rtl="0"/>
          <a:r>
            <a:rPr lang="en-GB" dirty="0" smtClean="0"/>
            <a:t>Owner occupiers, crofts, tenants of private landlords</a:t>
          </a:r>
          <a:endParaRPr lang="en-GB" dirty="0"/>
        </a:p>
      </dgm:t>
    </dgm:pt>
    <dgm:pt modelId="{C08DD433-E442-4459-A778-5E324C249ED8}" type="parTrans" cxnId="{1E5F67DA-BA1B-450D-A690-E1C758BDA7F2}">
      <dgm:prSet/>
      <dgm:spPr/>
      <dgm:t>
        <a:bodyPr/>
        <a:lstStyle/>
        <a:p>
          <a:endParaRPr lang="en-GB"/>
        </a:p>
      </dgm:t>
    </dgm:pt>
    <dgm:pt modelId="{CF1A2AB8-5CAA-4700-98F2-C668DC4588DF}" type="sibTrans" cxnId="{1E5F67DA-BA1B-450D-A690-E1C758BDA7F2}">
      <dgm:prSet/>
      <dgm:spPr/>
      <dgm:t>
        <a:bodyPr/>
        <a:lstStyle/>
        <a:p>
          <a:endParaRPr lang="en-GB"/>
        </a:p>
      </dgm:t>
    </dgm:pt>
    <dgm:pt modelId="{413F8E3F-F7D3-497B-BAA8-E353C60EA300}" type="pres">
      <dgm:prSet presAssocID="{237261CC-8712-4066-816F-F0D26EE6493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DAC6F5B-41BC-4866-A1BB-63FB96E0A04A}" type="pres">
      <dgm:prSet presAssocID="{966A5651-C940-4461-A7BC-BB9944EDA1DE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BFFCEA8-F5FB-4E6F-A014-D01ABC7E75B4}" type="pres">
      <dgm:prSet presAssocID="{984630EB-3D59-4D0A-80EB-325326A4344F}" presName="spacer" presStyleCnt="0"/>
      <dgm:spPr/>
    </dgm:pt>
    <dgm:pt modelId="{EDFF83DB-9943-4CFB-9817-65B7BADFFD04}" type="pres">
      <dgm:prSet presAssocID="{A88A6F9E-3334-4E91-8982-B767E02AEB7F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B9A6F84-43ED-499F-9225-E4B528394C01}" type="pres">
      <dgm:prSet presAssocID="{A517EA32-BF00-40E4-9E21-C37795B9309F}" presName="spacer" presStyleCnt="0"/>
      <dgm:spPr/>
    </dgm:pt>
    <dgm:pt modelId="{07065318-10E7-4669-A212-84B06504912D}" type="pres">
      <dgm:prSet presAssocID="{7F89CBDD-DD19-48E9-9F5B-8E6D87101BBA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054EDD-1F64-482B-9923-50EF83491EF8}" type="pres">
      <dgm:prSet presAssocID="{82E0ADDC-5DFB-47EC-ADDD-0511B9FAF0E5}" presName="spacer" presStyleCnt="0"/>
      <dgm:spPr/>
    </dgm:pt>
    <dgm:pt modelId="{33397A99-8488-456C-B810-46F8196AF095}" type="pres">
      <dgm:prSet presAssocID="{962E9588-8DF9-4560-939B-7D7E580A8370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90F6BC0-2285-437D-AC91-2D5D5BFD4460}" type="pres">
      <dgm:prSet presAssocID="{CF1A2AB8-5CAA-4700-98F2-C668DC4588DF}" presName="spacer" presStyleCnt="0"/>
      <dgm:spPr/>
    </dgm:pt>
    <dgm:pt modelId="{9B82B9BD-9A92-4952-AC66-D8977DD1DA1B}" type="pres">
      <dgm:prSet presAssocID="{6CC40264-4A5A-484A-B93A-AF440D227288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87549C-CEAC-4CEA-86E0-91609D713039}" type="pres">
      <dgm:prSet presAssocID="{276E2E08-E3DF-4DCA-A45E-751DEEE267CB}" presName="spacer" presStyleCnt="0"/>
      <dgm:spPr/>
    </dgm:pt>
    <dgm:pt modelId="{71876B75-E63B-4164-800D-49889A18973B}" type="pres">
      <dgm:prSet presAssocID="{2AB7FB16-1C96-4F34-A5A4-74B1560113CD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266C307-9E15-4FFC-8B19-F84634C3D950}" type="presOf" srcId="{237261CC-8712-4066-816F-F0D26EE64936}" destId="{413F8E3F-F7D3-497B-BAA8-E353C60EA300}" srcOrd="0" destOrd="0" presId="urn:microsoft.com/office/officeart/2005/8/layout/vList2"/>
    <dgm:cxn modelId="{1B2B3520-F4AD-479E-8D78-021398DFA40C}" type="presOf" srcId="{966A5651-C940-4461-A7BC-BB9944EDA1DE}" destId="{CDAC6F5B-41BC-4866-A1BB-63FB96E0A04A}" srcOrd="0" destOrd="0" presId="urn:microsoft.com/office/officeart/2005/8/layout/vList2"/>
    <dgm:cxn modelId="{2CE58BE3-6576-410C-B61D-197A4C178597}" type="presOf" srcId="{7F89CBDD-DD19-48E9-9F5B-8E6D87101BBA}" destId="{07065318-10E7-4669-A212-84B06504912D}" srcOrd="0" destOrd="0" presId="urn:microsoft.com/office/officeart/2005/8/layout/vList2"/>
    <dgm:cxn modelId="{93241A03-93C7-40EB-B096-47CD90779D4C}" srcId="{237261CC-8712-4066-816F-F0D26EE64936}" destId="{6CC40264-4A5A-484A-B93A-AF440D227288}" srcOrd="4" destOrd="0" parTransId="{02C5A526-5379-4B04-94AE-7A901FD55476}" sibTransId="{276E2E08-E3DF-4DCA-A45E-751DEEE267CB}"/>
    <dgm:cxn modelId="{DF1F75E0-B381-41FA-A6E6-F1E030971D06}" type="presOf" srcId="{6CC40264-4A5A-484A-B93A-AF440D227288}" destId="{9B82B9BD-9A92-4952-AC66-D8977DD1DA1B}" srcOrd="0" destOrd="0" presId="urn:microsoft.com/office/officeart/2005/8/layout/vList2"/>
    <dgm:cxn modelId="{5C8F7163-2F57-4CDA-8EF1-FC7D4B74549B}" type="presOf" srcId="{962E9588-8DF9-4560-939B-7D7E580A8370}" destId="{33397A99-8488-456C-B810-46F8196AF095}" srcOrd="0" destOrd="0" presId="urn:microsoft.com/office/officeart/2005/8/layout/vList2"/>
    <dgm:cxn modelId="{B1F193A2-4154-4A42-B60E-D22D47ECF6C1}" srcId="{237261CC-8712-4066-816F-F0D26EE64936}" destId="{966A5651-C940-4461-A7BC-BB9944EDA1DE}" srcOrd="0" destOrd="0" parTransId="{4D307CA0-361F-40F5-AA23-C7BBD1329B49}" sibTransId="{984630EB-3D59-4D0A-80EB-325326A4344F}"/>
    <dgm:cxn modelId="{56A82658-E728-4EC8-8CBA-410CE0CD66F2}" srcId="{237261CC-8712-4066-816F-F0D26EE64936}" destId="{2AB7FB16-1C96-4F34-A5A4-74B1560113CD}" srcOrd="5" destOrd="0" parTransId="{CD597E0D-BD2F-4D8A-B8D9-C3065E88D6E0}" sibTransId="{F677175C-304D-4D06-9620-14C1A7DA0676}"/>
    <dgm:cxn modelId="{F3F42D22-838E-49C9-9B55-650F1E137E31}" srcId="{237261CC-8712-4066-816F-F0D26EE64936}" destId="{A88A6F9E-3334-4E91-8982-B767E02AEB7F}" srcOrd="1" destOrd="0" parTransId="{C7D9D555-B9C2-4AF8-A131-E006C68D2AAE}" sibTransId="{A517EA32-BF00-40E4-9E21-C37795B9309F}"/>
    <dgm:cxn modelId="{E938D34A-E161-4B2C-8863-4CC66C0401C1}" srcId="{237261CC-8712-4066-816F-F0D26EE64936}" destId="{7F89CBDD-DD19-48E9-9F5B-8E6D87101BBA}" srcOrd="2" destOrd="0" parTransId="{8C85D6AF-7825-4D5D-97A6-D725849EF146}" sibTransId="{82E0ADDC-5DFB-47EC-ADDD-0511B9FAF0E5}"/>
    <dgm:cxn modelId="{97DD8495-6DEB-4AD9-AF92-C7B1FBDB3BAC}" type="presOf" srcId="{2AB7FB16-1C96-4F34-A5A4-74B1560113CD}" destId="{71876B75-E63B-4164-800D-49889A18973B}" srcOrd="0" destOrd="0" presId="urn:microsoft.com/office/officeart/2005/8/layout/vList2"/>
    <dgm:cxn modelId="{1E5F67DA-BA1B-450D-A690-E1C758BDA7F2}" srcId="{237261CC-8712-4066-816F-F0D26EE64936}" destId="{962E9588-8DF9-4560-939B-7D7E580A8370}" srcOrd="3" destOrd="0" parTransId="{C08DD433-E442-4459-A778-5E324C249ED8}" sibTransId="{CF1A2AB8-5CAA-4700-98F2-C668DC4588DF}"/>
    <dgm:cxn modelId="{BE737AE4-CE7E-4BD1-BED7-3FDAA071729E}" type="presOf" srcId="{A88A6F9E-3334-4E91-8982-B767E02AEB7F}" destId="{EDFF83DB-9943-4CFB-9817-65B7BADFFD04}" srcOrd="0" destOrd="0" presId="urn:microsoft.com/office/officeart/2005/8/layout/vList2"/>
    <dgm:cxn modelId="{93293BD1-BDE4-4FF2-A93A-A21D59FCE466}" type="presParOf" srcId="{413F8E3F-F7D3-497B-BAA8-E353C60EA300}" destId="{CDAC6F5B-41BC-4866-A1BB-63FB96E0A04A}" srcOrd="0" destOrd="0" presId="urn:microsoft.com/office/officeart/2005/8/layout/vList2"/>
    <dgm:cxn modelId="{10FE6EA6-62CA-4FDD-8B75-1EF162E9C88F}" type="presParOf" srcId="{413F8E3F-F7D3-497B-BAA8-E353C60EA300}" destId="{6BFFCEA8-F5FB-4E6F-A014-D01ABC7E75B4}" srcOrd="1" destOrd="0" presId="urn:microsoft.com/office/officeart/2005/8/layout/vList2"/>
    <dgm:cxn modelId="{D048ECC4-3760-44EB-8BA7-657F26E495F7}" type="presParOf" srcId="{413F8E3F-F7D3-497B-BAA8-E353C60EA300}" destId="{EDFF83DB-9943-4CFB-9817-65B7BADFFD04}" srcOrd="2" destOrd="0" presId="urn:microsoft.com/office/officeart/2005/8/layout/vList2"/>
    <dgm:cxn modelId="{8472FD3C-34B6-494D-A10F-A9B0C6D08BFC}" type="presParOf" srcId="{413F8E3F-F7D3-497B-BAA8-E353C60EA300}" destId="{BB9A6F84-43ED-499F-9225-E4B528394C01}" srcOrd="3" destOrd="0" presId="urn:microsoft.com/office/officeart/2005/8/layout/vList2"/>
    <dgm:cxn modelId="{E1FAB002-0E2A-42E6-8EE0-706730F5A8A2}" type="presParOf" srcId="{413F8E3F-F7D3-497B-BAA8-E353C60EA300}" destId="{07065318-10E7-4669-A212-84B06504912D}" srcOrd="4" destOrd="0" presId="urn:microsoft.com/office/officeart/2005/8/layout/vList2"/>
    <dgm:cxn modelId="{34407D71-9FEF-4FCF-B8F5-E49B40DC3981}" type="presParOf" srcId="{413F8E3F-F7D3-497B-BAA8-E353C60EA300}" destId="{77054EDD-1F64-482B-9923-50EF83491EF8}" srcOrd="5" destOrd="0" presId="urn:microsoft.com/office/officeart/2005/8/layout/vList2"/>
    <dgm:cxn modelId="{BAEDB4B1-A69D-4D9B-8B28-CC886C47801F}" type="presParOf" srcId="{413F8E3F-F7D3-497B-BAA8-E353C60EA300}" destId="{33397A99-8488-456C-B810-46F8196AF095}" srcOrd="6" destOrd="0" presId="urn:microsoft.com/office/officeart/2005/8/layout/vList2"/>
    <dgm:cxn modelId="{228F99DE-BE9C-40BC-84FA-774D6D04FBFC}" type="presParOf" srcId="{413F8E3F-F7D3-497B-BAA8-E353C60EA300}" destId="{590F6BC0-2285-437D-AC91-2D5D5BFD4460}" srcOrd="7" destOrd="0" presId="urn:microsoft.com/office/officeart/2005/8/layout/vList2"/>
    <dgm:cxn modelId="{372D612F-B23B-4303-BC7C-7E30A645195F}" type="presParOf" srcId="{413F8E3F-F7D3-497B-BAA8-E353C60EA300}" destId="{9B82B9BD-9A92-4952-AC66-D8977DD1DA1B}" srcOrd="8" destOrd="0" presId="urn:microsoft.com/office/officeart/2005/8/layout/vList2"/>
    <dgm:cxn modelId="{3DD03664-8F85-4454-AD7A-961F87FD9089}" type="presParOf" srcId="{413F8E3F-F7D3-497B-BAA8-E353C60EA300}" destId="{3787549C-CEAC-4CEA-86E0-91609D713039}" srcOrd="9" destOrd="0" presId="urn:microsoft.com/office/officeart/2005/8/layout/vList2"/>
    <dgm:cxn modelId="{3293B502-AC4B-43D6-A8BC-DD28BACF0A16}" type="presParOf" srcId="{413F8E3F-F7D3-497B-BAA8-E353C60EA300}" destId="{71876B75-E63B-4164-800D-49889A18973B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EEFC2E-E519-4590-ADDF-5301091C5D42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2ED276E-5C80-4E60-B02A-CBB89018131A}">
      <dgm:prSet/>
      <dgm:spPr/>
      <dgm:t>
        <a:bodyPr/>
        <a:lstStyle/>
        <a:p>
          <a:pPr rtl="0"/>
          <a:r>
            <a:rPr lang="en-GB" b="1" dirty="0" smtClean="0"/>
            <a:t>CARE AND REPAIR – THE NATIONAL PICTURE</a:t>
          </a:r>
          <a:endParaRPr lang="en-GB" b="1" dirty="0"/>
        </a:p>
      </dgm:t>
    </dgm:pt>
    <dgm:pt modelId="{660D01A9-F315-4024-A73F-F7AF1B8BEED0}" type="parTrans" cxnId="{6497F815-A91F-4F6B-A72D-0BB34B3F2C71}">
      <dgm:prSet/>
      <dgm:spPr/>
      <dgm:t>
        <a:bodyPr/>
        <a:lstStyle/>
        <a:p>
          <a:endParaRPr lang="en-GB"/>
        </a:p>
      </dgm:t>
    </dgm:pt>
    <dgm:pt modelId="{CEBC292F-79AC-47B8-867D-E8B00D485263}" type="sibTrans" cxnId="{6497F815-A91F-4F6B-A72D-0BB34B3F2C71}">
      <dgm:prSet/>
      <dgm:spPr/>
      <dgm:t>
        <a:bodyPr/>
        <a:lstStyle/>
        <a:p>
          <a:endParaRPr lang="en-GB"/>
        </a:p>
      </dgm:t>
    </dgm:pt>
    <dgm:pt modelId="{3B2F28F2-0736-4819-A886-76E19A27663D}" type="pres">
      <dgm:prSet presAssocID="{48EEFC2E-E519-4590-ADDF-5301091C5D4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FFAD15D-D2AD-4DA8-A778-4C560C1C861B}" type="pres">
      <dgm:prSet presAssocID="{B2ED276E-5C80-4E60-B02A-CBB89018131A}" presName="parentText" presStyleLbl="node1" presStyleIdx="0" presStyleCnt="1" custScaleY="105311" custLinFactNeighborX="126" custLinFactNeighborY="869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497F815-A91F-4F6B-A72D-0BB34B3F2C71}" srcId="{48EEFC2E-E519-4590-ADDF-5301091C5D42}" destId="{B2ED276E-5C80-4E60-B02A-CBB89018131A}" srcOrd="0" destOrd="0" parTransId="{660D01A9-F315-4024-A73F-F7AF1B8BEED0}" sibTransId="{CEBC292F-79AC-47B8-867D-E8B00D485263}"/>
    <dgm:cxn modelId="{BDC04A88-ECB9-4CAF-ADDD-5FC44B91EF2A}" type="presOf" srcId="{B2ED276E-5C80-4E60-B02A-CBB89018131A}" destId="{EFFAD15D-D2AD-4DA8-A778-4C560C1C861B}" srcOrd="0" destOrd="0" presId="urn:microsoft.com/office/officeart/2005/8/layout/vList2"/>
    <dgm:cxn modelId="{347FBD5B-318E-47E1-B8C0-52EFDEADDE48}" type="presOf" srcId="{48EEFC2E-E519-4590-ADDF-5301091C5D42}" destId="{3B2F28F2-0736-4819-A886-76E19A27663D}" srcOrd="0" destOrd="0" presId="urn:microsoft.com/office/officeart/2005/8/layout/vList2"/>
    <dgm:cxn modelId="{7E74A9E7-198A-4787-A9BE-B43C9B9427CF}" type="presParOf" srcId="{3B2F28F2-0736-4819-A886-76E19A27663D}" destId="{EFFAD15D-D2AD-4DA8-A778-4C560C1C861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09069B-1FCE-4D33-B1F3-F422E172081B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70B47C2-C15A-4E6E-A03A-A8276A028CA3}">
      <dgm:prSet/>
      <dgm:spPr/>
      <dgm:t>
        <a:bodyPr/>
        <a:lstStyle/>
        <a:p>
          <a:pPr rtl="0"/>
          <a:r>
            <a:rPr lang="en-GB" dirty="0" smtClean="0"/>
            <a:t>Reshaping Care For Older People</a:t>
          </a:r>
          <a:endParaRPr lang="en-GB" dirty="0"/>
        </a:p>
      </dgm:t>
    </dgm:pt>
    <dgm:pt modelId="{7694C28B-F19E-4BC1-976D-B9DD18760264}" type="parTrans" cxnId="{6586E4C3-1527-47E3-9ABB-E7A90679FC2D}">
      <dgm:prSet/>
      <dgm:spPr/>
      <dgm:t>
        <a:bodyPr/>
        <a:lstStyle/>
        <a:p>
          <a:endParaRPr lang="en-GB"/>
        </a:p>
      </dgm:t>
    </dgm:pt>
    <dgm:pt modelId="{07EA822C-4450-4008-874F-B771C0A226A1}" type="sibTrans" cxnId="{6586E4C3-1527-47E3-9ABB-E7A90679FC2D}">
      <dgm:prSet/>
      <dgm:spPr/>
      <dgm:t>
        <a:bodyPr/>
        <a:lstStyle/>
        <a:p>
          <a:endParaRPr lang="en-GB"/>
        </a:p>
      </dgm:t>
    </dgm:pt>
    <dgm:pt modelId="{21400E76-F75D-4F32-956C-2B0F71C053AC}">
      <dgm:prSet/>
      <dgm:spPr/>
      <dgm:t>
        <a:bodyPr/>
        <a:lstStyle/>
        <a:p>
          <a:pPr rtl="0"/>
          <a:r>
            <a:rPr lang="en-GB" dirty="0" smtClean="0"/>
            <a:t>National Strategy for Housing Older People</a:t>
          </a:r>
          <a:endParaRPr lang="en-GB" dirty="0"/>
        </a:p>
      </dgm:t>
    </dgm:pt>
    <dgm:pt modelId="{B3DD6929-6D1C-4580-A3FC-9E29B37806B6}" type="parTrans" cxnId="{C7C2F4FD-F68A-4E95-A951-08F31ADF1DC4}">
      <dgm:prSet/>
      <dgm:spPr/>
      <dgm:t>
        <a:bodyPr/>
        <a:lstStyle/>
        <a:p>
          <a:endParaRPr lang="en-GB"/>
        </a:p>
      </dgm:t>
    </dgm:pt>
    <dgm:pt modelId="{F8FC0F4A-17B9-461F-9208-AACB5ADF377F}" type="sibTrans" cxnId="{C7C2F4FD-F68A-4E95-A951-08F31ADF1DC4}">
      <dgm:prSet/>
      <dgm:spPr/>
      <dgm:t>
        <a:bodyPr/>
        <a:lstStyle/>
        <a:p>
          <a:endParaRPr lang="en-GB"/>
        </a:p>
      </dgm:t>
    </dgm:pt>
    <dgm:pt modelId="{ED540131-EF82-4634-AD9A-CC5ACCCE8486}">
      <dgm:prSet/>
      <dgm:spPr/>
      <dgm:t>
        <a:bodyPr/>
        <a:lstStyle/>
        <a:p>
          <a:pPr rtl="0"/>
          <a:r>
            <a:rPr lang="en-GB" dirty="0" smtClean="0"/>
            <a:t>Adapting for Change Working Group</a:t>
          </a:r>
          <a:endParaRPr lang="en-GB" dirty="0"/>
        </a:p>
      </dgm:t>
    </dgm:pt>
    <dgm:pt modelId="{6777467D-2DDE-4BCD-82DB-5DAD4AD96B4D}" type="parTrans" cxnId="{387D597C-E0E3-40E9-839C-0B50EA6C80B0}">
      <dgm:prSet/>
      <dgm:spPr/>
      <dgm:t>
        <a:bodyPr/>
        <a:lstStyle/>
        <a:p>
          <a:endParaRPr lang="en-GB"/>
        </a:p>
      </dgm:t>
    </dgm:pt>
    <dgm:pt modelId="{A66EB560-5A6C-4F7C-AF2B-E79A8932ECF0}" type="sibTrans" cxnId="{387D597C-E0E3-40E9-839C-0B50EA6C80B0}">
      <dgm:prSet/>
      <dgm:spPr/>
      <dgm:t>
        <a:bodyPr/>
        <a:lstStyle/>
        <a:p>
          <a:endParaRPr lang="en-GB"/>
        </a:p>
      </dgm:t>
    </dgm:pt>
    <dgm:pt modelId="{C0004CCE-C9D9-489F-95BE-DFC45D5F84DD}">
      <dgm:prSet/>
      <dgm:spPr/>
      <dgm:t>
        <a:bodyPr/>
        <a:lstStyle/>
        <a:p>
          <a:pPr rtl="0"/>
          <a:r>
            <a:rPr lang="en-GB" dirty="0" smtClean="0"/>
            <a:t>Joint Integration Health and Social Care</a:t>
          </a:r>
          <a:endParaRPr lang="en-GB" dirty="0"/>
        </a:p>
      </dgm:t>
    </dgm:pt>
    <dgm:pt modelId="{7F3F3F5A-F350-45C6-BD0B-83CE059008FA}" type="parTrans" cxnId="{0B5902A2-081E-47C5-8FFC-C6A9A26C70F5}">
      <dgm:prSet/>
      <dgm:spPr/>
      <dgm:t>
        <a:bodyPr/>
        <a:lstStyle/>
        <a:p>
          <a:endParaRPr lang="en-GB"/>
        </a:p>
      </dgm:t>
    </dgm:pt>
    <dgm:pt modelId="{EAC5CB3B-D3F7-481D-9892-CE909CB86397}" type="sibTrans" cxnId="{0B5902A2-081E-47C5-8FFC-C6A9A26C70F5}">
      <dgm:prSet/>
      <dgm:spPr/>
      <dgm:t>
        <a:bodyPr/>
        <a:lstStyle/>
        <a:p>
          <a:endParaRPr lang="en-GB"/>
        </a:p>
      </dgm:t>
    </dgm:pt>
    <dgm:pt modelId="{4A3E7FE6-B9F5-4406-87DE-9BA9C86EEFB0}">
      <dgm:prSet/>
      <dgm:spPr/>
      <dgm:t>
        <a:bodyPr/>
        <a:lstStyle/>
        <a:p>
          <a:pPr rtl="0"/>
          <a:r>
            <a:rPr lang="en-GB" dirty="0" smtClean="0"/>
            <a:t>Key theme – maintaining people in their own homes</a:t>
          </a:r>
          <a:endParaRPr lang="en-GB" dirty="0"/>
        </a:p>
      </dgm:t>
    </dgm:pt>
    <dgm:pt modelId="{F487E0F9-A7DA-4865-A733-DD6AD5032AB4}" type="parTrans" cxnId="{DB81766F-7826-46AC-881B-9C3BB0FDE5CA}">
      <dgm:prSet/>
      <dgm:spPr/>
      <dgm:t>
        <a:bodyPr/>
        <a:lstStyle/>
        <a:p>
          <a:endParaRPr lang="en-GB"/>
        </a:p>
      </dgm:t>
    </dgm:pt>
    <dgm:pt modelId="{DB9BB325-C732-476A-9824-F0E7A39076DD}" type="sibTrans" cxnId="{DB81766F-7826-46AC-881B-9C3BB0FDE5CA}">
      <dgm:prSet/>
      <dgm:spPr/>
      <dgm:t>
        <a:bodyPr/>
        <a:lstStyle/>
        <a:p>
          <a:endParaRPr lang="en-GB"/>
        </a:p>
      </dgm:t>
    </dgm:pt>
    <dgm:pt modelId="{E48D32B3-7C7F-41F4-8A20-E17FD960DAFB}" type="pres">
      <dgm:prSet presAssocID="{5009069B-1FCE-4D33-B1F3-F422E172081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8354E74-9156-4C6D-BED0-E337A9619D55}" type="pres">
      <dgm:prSet presAssocID="{270B47C2-C15A-4E6E-A03A-A8276A028CA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3D1454-D889-4AB8-AA44-646D94384254}" type="pres">
      <dgm:prSet presAssocID="{07EA822C-4450-4008-874F-B771C0A226A1}" presName="spacer" presStyleCnt="0"/>
      <dgm:spPr/>
    </dgm:pt>
    <dgm:pt modelId="{D35FE52A-7028-445B-BF2E-E67319D351AE}" type="pres">
      <dgm:prSet presAssocID="{21400E76-F75D-4F32-956C-2B0F71C053A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BF7DDFD-8C52-4D88-ABFC-3D58EC403A2B}" type="pres">
      <dgm:prSet presAssocID="{F8FC0F4A-17B9-461F-9208-AACB5ADF377F}" presName="spacer" presStyleCnt="0"/>
      <dgm:spPr/>
    </dgm:pt>
    <dgm:pt modelId="{D445B5B3-EC03-4410-B06F-1CBEF93CD2E1}" type="pres">
      <dgm:prSet presAssocID="{ED540131-EF82-4634-AD9A-CC5ACCCE848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F23CBA-4FE6-4778-9570-D86B2E0C9143}" type="pres">
      <dgm:prSet presAssocID="{A66EB560-5A6C-4F7C-AF2B-E79A8932ECF0}" presName="spacer" presStyleCnt="0"/>
      <dgm:spPr/>
    </dgm:pt>
    <dgm:pt modelId="{A79FAB8F-5E28-4675-B13D-3A27B6BE98D5}" type="pres">
      <dgm:prSet presAssocID="{C0004CCE-C9D9-489F-95BE-DFC45D5F84DD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E97820-252E-43BB-9D98-A47640BC6DE3}" type="pres">
      <dgm:prSet presAssocID="{EAC5CB3B-D3F7-481D-9892-CE909CB86397}" presName="spacer" presStyleCnt="0"/>
      <dgm:spPr/>
    </dgm:pt>
    <dgm:pt modelId="{481B2DD3-E6D5-44DF-9241-2A24DECED9B4}" type="pres">
      <dgm:prSet presAssocID="{4A3E7FE6-B9F5-4406-87DE-9BA9C86EEFB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68E2B5C-9E22-477E-95C4-BDB55DBA22B2}" type="presOf" srcId="{5009069B-1FCE-4D33-B1F3-F422E172081B}" destId="{E48D32B3-7C7F-41F4-8A20-E17FD960DAFB}" srcOrd="0" destOrd="0" presId="urn:microsoft.com/office/officeart/2005/8/layout/vList2"/>
    <dgm:cxn modelId="{0B5902A2-081E-47C5-8FFC-C6A9A26C70F5}" srcId="{5009069B-1FCE-4D33-B1F3-F422E172081B}" destId="{C0004CCE-C9D9-489F-95BE-DFC45D5F84DD}" srcOrd="3" destOrd="0" parTransId="{7F3F3F5A-F350-45C6-BD0B-83CE059008FA}" sibTransId="{EAC5CB3B-D3F7-481D-9892-CE909CB86397}"/>
    <dgm:cxn modelId="{8CD49EEC-241B-4A9D-8D2A-8DDBDDDC1E36}" type="presOf" srcId="{21400E76-F75D-4F32-956C-2B0F71C053AC}" destId="{D35FE52A-7028-445B-BF2E-E67319D351AE}" srcOrd="0" destOrd="0" presId="urn:microsoft.com/office/officeart/2005/8/layout/vList2"/>
    <dgm:cxn modelId="{6586E4C3-1527-47E3-9ABB-E7A90679FC2D}" srcId="{5009069B-1FCE-4D33-B1F3-F422E172081B}" destId="{270B47C2-C15A-4E6E-A03A-A8276A028CA3}" srcOrd="0" destOrd="0" parTransId="{7694C28B-F19E-4BC1-976D-B9DD18760264}" sibTransId="{07EA822C-4450-4008-874F-B771C0A226A1}"/>
    <dgm:cxn modelId="{C7C2F4FD-F68A-4E95-A951-08F31ADF1DC4}" srcId="{5009069B-1FCE-4D33-B1F3-F422E172081B}" destId="{21400E76-F75D-4F32-956C-2B0F71C053AC}" srcOrd="1" destOrd="0" parTransId="{B3DD6929-6D1C-4580-A3FC-9E29B37806B6}" sibTransId="{F8FC0F4A-17B9-461F-9208-AACB5ADF377F}"/>
    <dgm:cxn modelId="{575F3926-D51D-4586-BE3B-7250760CFBE5}" type="presOf" srcId="{ED540131-EF82-4634-AD9A-CC5ACCCE8486}" destId="{D445B5B3-EC03-4410-B06F-1CBEF93CD2E1}" srcOrd="0" destOrd="0" presId="urn:microsoft.com/office/officeart/2005/8/layout/vList2"/>
    <dgm:cxn modelId="{1CB0B547-5550-44B4-8E9B-B178C8479F1D}" type="presOf" srcId="{4A3E7FE6-B9F5-4406-87DE-9BA9C86EEFB0}" destId="{481B2DD3-E6D5-44DF-9241-2A24DECED9B4}" srcOrd="0" destOrd="0" presId="urn:microsoft.com/office/officeart/2005/8/layout/vList2"/>
    <dgm:cxn modelId="{BB777F71-7493-442D-A1FF-49C87869576C}" type="presOf" srcId="{C0004CCE-C9D9-489F-95BE-DFC45D5F84DD}" destId="{A79FAB8F-5E28-4675-B13D-3A27B6BE98D5}" srcOrd="0" destOrd="0" presId="urn:microsoft.com/office/officeart/2005/8/layout/vList2"/>
    <dgm:cxn modelId="{387D597C-E0E3-40E9-839C-0B50EA6C80B0}" srcId="{5009069B-1FCE-4D33-B1F3-F422E172081B}" destId="{ED540131-EF82-4634-AD9A-CC5ACCCE8486}" srcOrd="2" destOrd="0" parTransId="{6777467D-2DDE-4BCD-82DB-5DAD4AD96B4D}" sibTransId="{A66EB560-5A6C-4F7C-AF2B-E79A8932ECF0}"/>
    <dgm:cxn modelId="{D89E3634-FEF8-4F03-A360-142123326F39}" type="presOf" srcId="{270B47C2-C15A-4E6E-A03A-A8276A028CA3}" destId="{E8354E74-9156-4C6D-BED0-E337A9619D55}" srcOrd="0" destOrd="0" presId="urn:microsoft.com/office/officeart/2005/8/layout/vList2"/>
    <dgm:cxn modelId="{DB81766F-7826-46AC-881B-9C3BB0FDE5CA}" srcId="{5009069B-1FCE-4D33-B1F3-F422E172081B}" destId="{4A3E7FE6-B9F5-4406-87DE-9BA9C86EEFB0}" srcOrd="4" destOrd="0" parTransId="{F487E0F9-A7DA-4865-A733-DD6AD5032AB4}" sibTransId="{DB9BB325-C732-476A-9824-F0E7A39076DD}"/>
    <dgm:cxn modelId="{17AA9DD0-D464-4ACB-844F-171CF6F08E7F}" type="presParOf" srcId="{E48D32B3-7C7F-41F4-8A20-E17FD960DAFB}" destId="{E8354E74-9156-4C6D-BED0-E337A9619D55}" srcOrd="0" destOrd="0" presId="urn:microsoft.com/office/officeart/2005/8/layout/vList2"/>
    <dgm:cxn modelId="{7A63476B-E859-4402-A3F7-AA5F5A27B73E}" type="presParOf" srcId="{E48D32B3-7C7F-41F4-8A20-E17FD960DAFB}" destId="{A63D1454-D889-4AB8-AA44-646D94384254}" srcOrd="1" destOrd="0" presId="urn:microsoft.com/office/officeart/2005/8/layout/vList2"/>
    <dgm:cxn modelId="{F17C9B6B-A665-4F33-8005-C5456422EB09}" type="presParOf" srcId="{E48D32B3-7C7F-41F4-8A20-E17FD960DAFB}" destId="{D35FE52A-7028-445B-BF2E-E67319D351AE}" srcOrd="2" destOrd="0" presId="urn:microsoft.com/office/officeart/2005/8/layout/vList2"/>
    <dgm:cxn modelId="{569E2300-81EC-4931-A3D5-2ED3F8BEC42F}" type="presParOf" srcId="{E48D32B3-7C7F-41F4-8A20-E17FD960DAFB}" destId="{3BF7DDFD-8C52-4D88-ABFC-3D58EC403A2B}" srcOrd="3" destOrd="0" presId="urn:microsoft.com/office/officeart/2005/8/layout/vList2"/>
    <dgm:cxn modelId="{9EDD2D13-FDC4-433C-8CCA-2FC18CAD1F3F}" type="presParOf" srcId="{E48D32B3-7C7F-41F4-8A20-E17FD960DAFB}" destId="{D445B5B3-EC03-4410-B06F-1CBEF93CD2E1}" srcOrd="4" destOrd="0" presId="urn:microsoft.com/office/officeart/2005/8/layout/vList2"/>
    <dgm:cxn modelId="{579D2E1F-62F6-49B9-9F88-7B2B8BEF3126}" type="presParOf" srcId="{E48D32B3-7C7F-41F4-8A20-E17FD960DAFB}" destId="{91F23CBA-4FE6-4778-9570-D86B2E0C9143}" srcOrd="5" destOrd="0" presId="urn:microsoft.com/office/officeart/2005/8/layout/vList2"/>
    <dgm:cxn modelId="{93129171-38CF-4373-B04D-D96DA5AAE3F6}" type="presParOf" srcId="{E48D32B3-7C7F-41F4-8A20-E17FD960DAFB}" destId="{A79FAB8F-5E28-4675-B13D-3A27B6BE98D5}" srcOrd="6" destOrd="0" presId="urn:microsoft.com/office/officeart/2005/8/layout/vList2"/>
    <dgm:cxn modelId="{BB0304BD-991D-4A0A-91A3-80E7B4890D64}" type="presParOf" srcId="{E48D32B3-7C7F-41F4-8A20-E17FD960DAFB}" destId="{6FE97820-252E-43BB-9D98-A47640BC6DE3}" srcOrd="7" destOrd="0" presId="urn:microsoft.com/office/officeart/2005/8/layout/vList2"/>
    <dgm:cxn modelId="{9DCF7D92-3422-4935-98A5-C860F67AB134}" type="presParOf" srcId="{E48D32B3-7C7F-41F4-8A20-E17FD960DAFB}" destId="{481B2DD3-E6D5-44DF-9241-2A24DECED9B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642C7BE-C6CE-430D-B3B7-AD83244EB494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792A0CC-000A-4CC2-AE93-DF78D597ADA0}">
      <dgm:prSet custT="1"/>
      <dgm:spPr/>
      <dgm:t>
        <a:bodyPr/>
        <a:lstStyle/>
        <a:p>
          <a:pPr rtl="0"/>
          <a:endParaRPr lang="en-GB" sz="1500" b="1" dirty="0" smtClean="0"/>
        </a:p>
        <a:p>
          <a:pPr rtl="0"/>
          <a:r>
            <a:rPr lang="en-GB" sz="2800" b="1" dirty="0" smtClean="0"/>
            <a:t>NATIONAL POLICY CONTEXT</a:t>
          </a:r>
          <a:br>
            <a:rPr lang="en-GB" sz="2800" b="1" dirty="0" smtClean="0"/>
          </a:br>
          <a:endParaRPr lang="en-GB" sz="2800" b="1" dirty="0"/>
        </a:p>
      </dgm:t>
    </dgm:pt>
    <dgm:pt modelId="{8B0F8761-F2F0-4B48-A8C2-4DC4D424D279}" type="parTrans" cxnId="{6871AFFE-F84C-476C-A83B-5892BA4AD0AE}">
      <dgm:prSet/>
      <dgm:spPr/>
      <dgm:t>
        <a:bodyPr/>
        <a:lstStyle/>
        <a:p>
          <a:endParaRPr lang="en-GB"/>
        </a:p>
      </dgm:t>
    </dgm:pt>
    <dgm:pt modelId="{64622A2D-ABC7-4955-91F8-A9783C1A03D2}" type="sibTrans" cxnId="{6871AFFE-F84C-476C-A83B-5892BA4AD0AE}">
      <dgm:prSet/>
      <dgm:spPr/>
      <dgm:t>
        <a:bodyPr/>
        <a:lstStyle/>
        <a:p>
          <a:endParaRPr lang="en-GB"/>
        </a:p>
      </dgm:t>
    </dgm:pt>
    <dgm:pt modelId="{62602884-D24D-4AE0-B1F6-A77F475372AE}" type="pres">
      <dgm:prSet presAssocID="{6642C7BE-C6CE-430D-B3B7-AD83244EB49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563A457-DAB4-4798-AD34-718E8AC16A0D}" type="pres">
      <dgm:prSet presAssocID="{3792A0CC-000A-4CC2-AE93-DF78D597ADA0}" presName="parentText" presStyleLbl="node1" presStyleIdx="0" presStyleCnt="1" custScaleY="69111" custLinFactNeighborX="1001" custLinFactNeighborY="428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871AFFE-F84C-476C-A83B-5892BA4AD0AE}" srcId="{6642C7BE-C6CE-430D-B3B7-AD83244EB494}" destId="{3792A0CC-000A-4CC2-AE93-DF78D597ADA0}" srcOrd="0" destOrd="0" parTransId="{8B0F8761-F2F0-4B48-A8C2-4DC4D424D279}" sibTransId="{64622A2D-ABC7-4955-91F8-A9783C1A03D2}"/>
    <dgm:cxn modelId="{EE68AFA7-689F-497B-8494-2DB1A057DDE2}" type="presOf" srcId="{3792A0CC-000A-4CC2-AE93-DF78D597ADA0}" destId="{B563A457-DAB4-4798-AD34-718E8AC16A0D}" srcOrd="0" destOrd="0" presId="urn:microsoft.com/office/officeart/2005/8/layout/vList2"/>
    <dgm:cxn modelId="{600DFFFA-F94F-4639-ABD7-6F905DE30203}" type="presOf" srcId="{6642C7BE-C6CE-430D-B3B7-AD83244EB494}" destId="{62602884-D24D-4AE0-B1F6-A77F475372AE}" srcOrd="0" destOrd="0" presId="urn:microsoft.com/office/officeart/2005/8/layout/vList2"/>
    <dgm:cxn modelId="{6EFB864C-C7A9-44BA-AB00-AF03C3ACA34B}" type="presParOf" srcId="{62602884-D24D-4AE0-B1F6-A77F475372AE}" destId="{B563A457-DAB4-4798-AD34-718E8AC16A0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6170452-01CF-4CD5-9FB2-6B7A4642ED63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14F3389-918C-48DD-9FCB-5975DFEFC1D3}">
      <dgm:prSet/>
      <dgm:spPr/>
      <dgm:t>
        <a:bodyPr/>
        <a:lstStyle/>
        <a:p>
          <a:pPr rtl="0"/>
          <a:r>
            <a:rPr lang="en-GB" b="0" dirty="0" smtClean="0"/>
            <a:t>350 Home Safety surveys were carried out</a:t>
          </a:r>
          <a:endParaRPr lang="en-GB" b="0" dirty="0"/>
        </a:p>
      </dgm:t>
    </dgm:pt>
    <dgm:pt modelId="{AC92CEE2-FE5D-47A9-8999-E8FD276C6AB0}" type="parTrans" cxnId="{C22B340D-9185-4D41-98B3-71677662A0EC}">
      <dgm:prSet/>
      <dgm:spPr/>
      <dgm:t>
        <a:bodyPr/>
        <a:lstStyle/>
        <a:p>
          <a:endParaRPr lang="en-GB"/>
        </a:p>
      </dgm:t>
    </dgm:pt>
    <dgm:pt modelId="{0CA8AAEA-098A-4508-A3DC-7A28319A32C2}" type="sibTrans" cxnId="{C22B340D-9185-4D41-98B3-71677662A0EC}">
      <dgm:prSet/>
      <dgm:spPr/>
      <dgm:t>
        <a:bodyPr/>
        <a:lstStyle/>
        <a:p>
          <a:endParaRPr lang="en-GB"/>
        </a:p>
      </dgm:t>
    </dgm:pt>
    <dgm:pt modelId="{BC6A0C49-1275-465C-83F7-A235723B3393}">
      <dgm:prSet/>
      <dgm:spPr/>
      <dgm:t>
        <a:bodyPr/>
        <a:lstStyle/>
        <a:p>
          <a:pPr rtl="0"/>
          <a:r>
            <a:rPr lang="en-GB" dirty="0" smtClean="0"/>
            <a:t>114 (33%, one third) of the people surveyed had been in an accident at home</a:t>
          </a:r>
          <a:endParaRPr lang="en-GB" dirty="0"/>
        </a:p>
      </dgm:t>
    </dgm:pt>
    <dgm:pt modelId="{D34553CA-8E8F-44D8-B568-E8C04F758F56}" type="parTrans" cxnId="{F9154E0D-E73B-487F-8C28-0B2C5FD9284F}">
      <dgm:prSet/>
      <dgm:spPr/>
      <dgm:t>
        <a:bodyPr/>
        <a:lstStyle/>
        <a:p>
          <a:endParaRPr lang="en-GB"/>
        </a:p>
      </dgm:t>
    </dgm:pt>
    <dgm:pt modelId="{552348FA-60FE-4781-9660-C17F28592E5E}" type="sibTrans" cxnId="{F9154E0D-E73B-487F-8C28-0B2C5FD9284F}">
      <dgm:prSet/>
      <dgm:spPr/>
      <dgm:t>
        <a:bodyPr/>
        <a:lstStyle/>
        <a:p>
          <a:endParaRPr lang="en-GB"/>
        </a:p>
      </dgm:t>
    </dgm:pt>
    <dgm:pt modelId="{995B753F-C66B-461B-9BC8-E66D46A30F8F}">
      <dgm:prSet/>
      <dgm:spPr/>
      <dgm:t>
        <a:bodyPr/>
        <a:lstStyle/>
        <a:p>
          <a:pPr rtl="0"/>
          <a:r>
            <a:rPr lang="en-GB" dirty="0" smtClean="0"/>
            <a:t>16 people visited the doctor as a result of the accident </a:t>
          </a:r>
          <a:endParaRPr lang="en-GB" dirty="0"/>
        </a:p>
      </dgm:t>
    </dgm:pt>
    <dgm:pt modelId="{ABBE402E-0277-42CB-9C24-F1A0D3A18873}" type="parTrans" cxnId="{D0EC1271-A96C-4704-84EA-6323B8F8643B}">
      <dgm:prSet/>
      <dgm:spPr/>
      <dgm:t>
        <a:bodyPr/>
        <a:lstStyle/>
        <a:p>
          <a:endParaRPr lang="en-GB"/>
        </a:p>
      </dgm:t>
    </dgm:pt>
    <dgm:pt modelId="{70879A9C-5E56-4C04-98BE-8DAA46189565}" type="sibTrans" cxnId="{D0EC1271-A96C-4704-84EA-6323B8F8643B}">
      <dgm:prSet/>
      <dgm:spPr/>
      <dgm:t>
        <a:bodyPr/>
        <a:lstStyle/>
        <a:p>
          <a:endParaRPr lang="en-GB"/>
        </a:p>
      </dgm:t>
    </dgm:pt>
    <dgm:pt modelId="{B20F2C6F-E4C1-49CD-B0F7-A57F617555F9}">
      <dgm:prSet/>
      <dgm:spPr/>
      <dgm:t>
        <a:bodyPr/>
        <a:lstStyle/>
        <a:p>
          <a:pPr rtl="0"/>
          <a:r>
            <a:rPr lang="en-GB" dirty="0" smtClean="0"/>
            <a:t>23 people had to stay in hospital which equates to 7% </a:t>
          </a:r>
          <a:endParaRPr lang="en-GB" dirty="0"/>
        </a:p>
      </dgm:t>
    </dgm:pt>
    <dgm:pt modelId="{0EA2CB7C-54A2-4C3C-B5DA-AC16793379AA}" type="parTrans" cxnId="{5C9A7D60-DFA7-4898-BEDB-437580AEBE5A}">
      <dgm:prSet/>
      <dgm:spPr/>
      <dgm:t>
        <a:bodyPr/>
        <a:lstStyle/>
        <a:p>
          <a:endParaRPr lang="en-GB"/>
        </a:p>
      </dgm:t>
    </dgm:pt>
    <dgm:pt modelId="{05461D1A-51C0-4788-A9E2-9E6ED4F303C1}" type="sibTrans" cxnId="{5C9A7D60-DFA7-4898-BEDB-437580AEBE5A}">
      <dgm:prSet/>
      <dgm:spPr/>
      <dgm:t>
        <a:bodyPr/>
        <a:lstStyle/>
        <a:p>
          <a:endParaRPr lang="en-GB"/>
        </a:p>
      </dgm:t>
    </dgm:pt>
    <dgm:pt modelId="{D816FE95-7842-4589-A8A8-EE287215A41E}">
      <dgm:prSet/>
      <dgm:spPr/>
      <dgm:t>
        <a:bodyPr/>
        <a:lstStyle/>
        <a:p>
          <a:pPr rtl="0"/>
          <a:r>
            <a:rPr lang="en-GB" dirty="0" smtClean="0"/>
            <a:t>33,000 people aged 60 and over in Angus - possible that 2310 are admitted to hospital as a result of having an accident at home</a:t>
          </a:r>
          <a:endParaRPr lang="en-GB" dirty="0"/>
        </a:p>
      </dgm:t>
    </dgm:pt>
    <dgm:pt modelId="{C943E466-A288-465A-9328-EB0EE94533B9}" type="parTrans" cxnId="{62988A9E-DA56-4E6A-B1B9-FFB58D7513E0}">
      <dgm:prSet/>
      <dgm:spPr/>
      <dgm:t>
        <a:bodyPr/>
        <a:lstStyle/>
        <a:p>
          <a:endParaRPr lang="en-GB"/>
        </a:p>
      </dgm:t>
    </dgm:pt>
    <dgm:pt modelId="{C7AAA600-D4B8-4204-A657-50787DB66B3E}" type="sibTrans" cxnId="{62988A9E-DA56-4E6A-B1B9-FFB58D7513E0}">
      <dgm:prSet/>
      <dgm:spPr/>
      <dgm:t>
        <a:bodyPr/>
        <a:lstStyle/>
        <a:p>
          <a:endParaRPr lang="en-GB"/>
        </a:p>
      </dgm:t>
    </dgm:pt>
    <dgm:pt modelId="{B10FBC73-45E2-4F15-9535-A7D80F41E03E}" type="pres">
      <dgm:prSet presAssocID="{76170452-01CF-4CD5-9FB2-6B7A4642ED6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FE71318-44BA-40EE-92DF-27D25277499E}" type="pres">
      <dgm:prSet presAssocID="{214F3389-918C-48DD-9FCB-5975DFEFC1D3}" presName="parentText" presStyleLbl="node1" presStyleIdx="0" presStyleCnt="5" custScaleY="81426" custLinFactNeighborX="126" custLinFactNeighborY="693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7F9B0EF-80B7-4325-BC17-D667EAFEA32E}" type="pres">
      <dgm:prSet presAssocID="{0CA8AAEA-098A-4508-A3DC-7A28319A32C2}" presName="spacer" presStyleCnt="0"/>
      <dgm:spPr/>
    </dgm:pt>
    <dgm:pt modelId="{8F15D107-4E89-45F9-89CA-AB132A70ED44}" type="pres">
      <dgm:prSet presAssocID="{BC6A0C49-1275-465C-83F7-A235723B3393}" presName="parentText" presStyleLbl="node1" presStyleIdx="1" presStyleCnt="5" custScaleY="8142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8800F72-B15A-42E0-AB95-188E324C106E}" type="pres">
      <dgm:prSet presAssocID="{552348FA-60FE-4781-9660-C17F28592E5E}" presName="spacer" presStyleCnt="0"/>
      <dgm:spPr/>
    </dgm:pt>
    <dgm:pt modelId="{8E58CD3D-C2E1-4B97-ACB1-EF0032CE6794}" type="pres">
      <dgm:prSet presAssocID="{995B753F-C66B-461B-9BC8-E66D46A30F8F}" presName="parentText" presStyleLbl="node1" presStyleIdx="2" presStyleCnt="5" custScaleY="8142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1841C63-C26F-4747-8813-883F8D25B66F}" type="pres">
      <dgm:prSet presAssocID="{70879A9C-5E56-4C04-98BE-8DAA46189565}" presName="spacer" presStyleCnt="0"/>
      <dgm:spPr/>
    </dgm:pt>
    <dgm:pt modelId="{F6844DF8-0C2C-4E90-B688-5B2DDC835F74}" type="pres">
      <dgm:prSet presAssocID="{B20F2C6F-E4C1-49CD-B0F7-A57F617555F9}" presName="parentText" presStyleLbl="node1" presStyleIdx="3" presStyleCnt="5" custScaleY="77549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524387-8AE1-4CB9-A137-3A0570DAAADC}" type="pres">
      <dgm:prSet presAssocID="{05461D1A-51C0-4788-A9E2-9E6ED4F303C1}" presName="spacer" presStyleCnt="0"/>
      <dgm:spPr/>
    </dgm:pt>
    <dgm:pt modelId="{5C3C1154-EB0B-419F-8CF8-B3A4E10C750A}" type="pres">
      <dgm:prSet presAssocID="{D816FE95-7842-4589-A8A8-EE287215A41E}" presName="parentText" presStyleLbl="node1" presStyleIdx="4" presStyleCnt="5" custScaleY="7480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DECDA3F-2FF9-47DE-AB17-3AC7F7FA7D2C}" type="presOf" srcId="{B20F2C6F-E4C1-49CD-B0F7-A57F617555F9}" destId="{F6844DF8-0C2C-4E90-B688-5B2DDC835F74}" srcOrd="0" destOrd="0" presId="urn:microsoft.com/office/officeart/2005/8/layout/vList2"/>
    <dgm:cxn modelId="{5DFCAE84-FC8D-47DD-90EE-B14C408B17E0}" type="presOf" srcId="{D816FE95-7842-4589-A8A8-EE287215A41E}" destId="{5C3C1154-EB0B-419F-8CF8-B3A4E10C750A}" srcOrd="0" destOrd="0" presId="urn:microsoft.com/office/officeart/2005/8/layout/vList2"/>
    <dgm:cxn modelId="{F9154E0D-E73B-487F-8C28-0B2C5FD9284F}" srcId="{76170452-01CF-4CD5-9FB2-6B7A4642ED63}" destId="{BC6A0C49-1275-465C-83F7-A235723B3393}" srcOrd="1" destOrd="0" parTransId="{D34553CA-8E8F-44D8-B568-E8C04F758F56}" sibTransId="{552348FA-60FE-4781-9660-C17F28592E5E}"/>
    <dgm:cxn modelId="{8CF71E66-F905-4C45-BA4F-8BE49F8B38D3}" type="presOf" srcId="{995B753F-C66B-461B-9BC8-E66D46A30F8F}" destId="{8E58CD3D-C2E1-4B97-ACB1-EF0032CE6794}" srcOrd="0" destOrd="0" presId="urn:microsoft.com/office/officeart/2005/8/layout/vList2"/>
    <dgm:cxn modelId="{62988A9E-DA56-4E6A-B1B9-FFB58D7513E0}" srcId="{76170452-01CF-4CD5-9FB2-6B7A4642ED63}" destId="{D816FE95-7842-4589-A8A8-EE287215A41E}" srcOrd="4" destOrd="0" parTransId="{C943E466-A288-465A-9328-EB0EE94533B9}" sibTransId="{C7AAA600-D4B8-4204-A657-50787DB66B3E}"/>
    <dgm:cxn modelId="{1EAB31FD-C69E-4375-BC35-CB91322D33A2}" type="presOf" srcId="{BC6A0C49-1275-465C-83F7-A235723B3393}" destId="{8F15D107-4E89-45F9-89CA-AB132A70ED44}" srcOrd="0" destOrd="0" presId="urn:microsoft.com/office/officeart/2005/8/layout/vList2"/>
    <dgm:cxn modelId="{ACA10B06-EB6F-4A80-93D7-1E36578A6849}" type="presOf" srcId="{76170452-01CF-4CD5-9FB2-6B7A4642ED63}" destId="{B10FBC73-45E2-4F15-9535-A7D80F41E03E}" srcOrd="0" destOrd="0" presId="urn:microsoft.com/office/officeart/2005/8/layout/vList2"/>
    <dgm:cxn modelId="{5C9A7D60-DFA7-4898-BEDB-437580AEBE5A}" srcId="{76170452-01CF-4CD5-9FB2-6B7A4642ED63}" destId="{B20F2C6F-E4C1-49CD-B0F7-A57F617555F9}" srcOrd="3" destOrd="0" parTransId="{0EA2CB7C-54A2-4C3C-B5DA-AC16793379AA}" sibTransId="{05461D1A-51C0-4788-A9E2-9E6ED4F303C1}"/>
    <dgm:cxn modelId="{64932968-D976-4440-BE56-062F940F3BEC}" type="presOf" srcId="{214F3389-918C-48DD-9FCB-5975DFEFC1D3}" destId="{8FE71318-44BA-40EE-92DF-27D25277499E}" srcOrd="0" destOrd="0" presId="urn:microsoft.com/office/officeart/2005/8/layout/vList2"/>
    <dgm:cxn modelId="{D0EC1271-A96C-4704-84EA-6323B8F8643B}" srcId="{76170452-01CF-4CD5-9FB2-6B7A4642ED63}" destId="{995B753F-C66B-461B-9BC8-E66D46A30F8F}" srcOrd="2" destOrd="0" parTransId="{ABBE402E-0277-42CB-9C24-F1A0D3A18873}" sibTransId="{70879A9C-5E56-4C04-98BE-8DAA46189565}"/>
    <dgm:cxn modelId="{C22B340D-9185-4D41-98B3-71677662A0EC}" srcId="{76170452-01CF-4CD5-9FB2-6B7A4642ED63}" destId="{214F3389-918C-48DD-9FCB-5975DFEFC1D3}" srcOrd="0" destOrd="0" parTransId="{AC92CEE2-FE5D-47A9-8999-E8FD276C6AB0}" sibTransId="{0CA8AAEA-098A-4508-A3DC-7A28319A32C2}"/>
    <dgm:cxn modelId="{7467CD17-B7B5-4F08-BB0F-174D9D6F0B4F}" type="presParOf" srcId="{B10FBC73-45E2-4F15-9535-A7D80F41E03E}" destId="{8FE71318-44BA-40EE-92DF-27D25277499E}" srcOrd="0" destOrd="0" presId="urn:microsoft.com/office/officeart/2005/8/layout/vList2"/>
    <dgm:cxn modelId="{8D6EC710-9AB6-4990-A5D2-06C103873440}" type="presParOf" srcId="{B10FBC73-45E2-4F15-9535-A7D80F41E03E}" destId="{17F9B0EF-80B7-4325-BC17-D667EAFEA32E}" srcOrd="1" destOrd="0" presId="urn:microsoft.com/office/officeart/2005/8/layout/vList2"/>
    <dgm:cxn modelId="{BF74276F-71B7-4A32-96F1-DEAE7FFD8F69}" type="presParOf" srcId="{B10FBC73-45E2-4F15-9535-A7D80F41E03E}" destId="{8F15D107-4E89-45F9-89CA-AB132A70ED44}" srcOrd="2" destOrd="0" presId="urn:microsoft.com/office/officeart/2005/8/layout/vList2"/>
    <dgm:cxn modelId="{89F3442F-42B2-4B61-BA00-5AE66D72C91A}" type="presParOf" srcId="{B10FBC73-45E2-4F15-9535-A7D80F41E03E}" destId="{98800F72-B15A-42E0-AB95-188E324C106E}" srcOrd="3" destOrd="0" presId="urn:microsoft.com/office/officeart/2005/8/layout/vList2"/>
    <dgm:cxn modelId="{2E4E36C6-3958-4E38-BB80-9CC3A3F269DC}" type="presParOf" srcId="{B10FBC73-45E2-4F15-9535-A7D80F41E03E}" destId="{8E58CD3D-C2E1-4B97-ACB1-EF0032CE6794}" srcOrd="4" destOrd="0" presId="urn:microsoft.com/office/officeart/2005/8/layout/vList2"/>
    <dgm:cxn modelId="{75627494-A4E6-42B0-A4C4-809375A61B82}" type="presParOf" srcId="{B10FBC73-45E2-4F15-9535-A7D80F41E03E}" destId="{31841C63-C26F-4747-8813-883F8D25B66F}" srcOrd="5" destOrd="0" presId="urn:microsoft.com/office/officeart/2005/8/layout/vList2"/>
    <dgm:cxn modelId="{48C19664-D67F-435D-972A-B1BF8FBA4BEE}" type="presParOf" srcId="{B10FBC73-45E2-4F15-9535-A7D80F41E03E}" destId="{F6844DF8-0C2C-4E90-B688-5B2DDC835F74}" srcOrd="6" destOrd="0" presId="urn:microsoft.com/office/officeart/2005/8/layout/vList2"/>
    <dgm:cxn modelId="{2C4CACDC-801F-4B46-A2EF-E407780027D5}" type="presParOf" srcId="{B10FBC73-45E2-4F15-9535-A7D80F41E03E}" destId="{37524387-8AE1-4CB9-A137-3A0570DAAADC}" srcOrd="7" destOrd="0" presId="urn:microsoft.com/office/officeart/2005/8/layout/vList2"/>
    <dgm:cxn modelId="{FFB262C2-0E3D-43F2-87A6-85C0A38EF2D2}" type="presParOf" srcId="{B10FBC73-45E2-4F15-9535-A7D80F41E03E}" destId="{5C3C1154-EB0B-419F-8CF8-B3A4E10C750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E7B4D08-0334-4EBB-99A9-E82824E1AE09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D6138D9-4C21-41FA-82F2-0791C988552C}">
      <dgm:prSet custT="1"/>
      <dgm:spPr/>
      <dgm:t>
        <a:bodyPr/>
        <a:lstStyle/>
        <a:p>
          <a:pPr rtl="0"/>
          <a:r>
            <a:rPr lang="en-GB" sz="2800" b="1" dirty="0" smtClean="0"/>
            <a:t>ANGUS EXPERIENCE 2013/14</a:t>
          </a:r>
        </a:p>
      </dgm:t>
    </dgm:pt>
    <dgm:pt modelId="{A59D71D5-34FC-4E2A-9EFF-B32008A74397}" type="parTrans" cxnId="{E75AC68E-A6EE-41B9-8719-6D0F408F72D6}">
      <dgm:prSet/>
      <dgm:spPr/>
      <dgm:t>
        <a:bodyPr/>
        <a:lstStyle/>
        <a:p>
          <a:endParaRPr lang="en-GB"/>
        </a:p>
      </dgm:t>
    </dgm:pt>
    <dgm:pt modelId="{4344DD3A-BADE-422D-8D03-94AAEB6A2C22}" type="sibTrans" cxnId="{E75AC68E-A6EE-41B9-8719-6D0F408F72D6}">
      <dgm:prSet/>
      <dgm:spPr/>
      <dgm:t>
        <a:bodyPr/>
        <a:lstStyle/>
        <a:p>
          <a:endParaRPr lang="en-GB"/>
        </a:p>
      </dgm:t>
    </dgm:pt>
    <dgm:pt modelId="{1DA49E9D-F5AA-4510-9C41-74EC1910549D}" type="pres">
      <dgm:prSet presAssocID="{2E7B4D08-0334-4EBB-99A9-E82824E1AE0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7445E41-814C-47B2-B62F-0F126A04EB3C}" type="pres">
      <dgm:prSet presAssocID="{3D6138D9-4C21-41FA-82F2-0791C988552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8559713-9B41-435C-871C-B8528317A047}" type="presOf" srcId="{2E7B4D08-0334-4EBB-99A9-E82824E1AE09}" destId="{1DA49E9D-F5AA-4510-9C41-74EC1910549D}" srcOrd="0" destOrd="0" presId="urn:microsoft.com/office/officeart/2005/8/layout/vList2"/>
    <dgm:cxn modelId="{E75AC68E-A6EE-41B9-8719-6D0F408F72D6}" srcId="{2E7B4D08-0334-4EBB-99A9-E82824E1AE09}" destId="{3D6138D9-4C21-41FA-82F2-0791C988552C}" srcOrd="0" destOrd="0" parTransId="{A59D71D5-34FC-4E2A-9EFF-B32008A74397}" sibTransId="{4344DD3A-BADE-422D-8D03-94AAEB6A2C22}"/>
    <dgm:cxn modelId="{DD2CDA6E-E5D8-4C40-B141-5D7064CD8B8E}" type="presOf" srcId="{3D6138D9-4C21-41FA-82F2-0791C988552C}" destId="{57445E41-814C-47B2-B62F-0F126A04EB3C}" srcOrd="0" destOrd="0" presId="urn:microsoft.com/office/officeart/2005/8/layout/vList2"/>
    <dgm:cxn modelId="{FA0F3D86-8DF4-4B3B-A3A7-465B3A9E9B16}" type="presParOf" srcId="{1DA49E9D-F5AA-4510-9C41-74EC1910549D}" destId="{57445E41-814C-47B2-B62F-0F126A04EB3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6170452-01CF-4CD5-9FB2-6B7A4642ED63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14F3389-918C-48DD-9FCB-5975DFEFC1D3}">
      <dgm:prSet/>
      <dgm:spPr/>
      <dgm:t>
        <a:bodyPr/>
        <a:lstStyle/>
        <a:p>
          <a:pPr rtl="0"/>
          <a:r>
            <a:rPr lang="en-GB" b="0" dirty="0" smtClean="0"/>
            <a:t>350 Home Safety surveys were carried out</a:t>
          </a:r>
          <a:endParaRPr lang="en-GB" b="0" dirty="0"/>
        </a:p>
      </dgm:t>
    </dgm:pt>
    <dgm:pt modelId="{AC92CEE2-FE5D-47A9-8999-E8FD276C6AB0}" type="parTrans" cxnId="{C22B340D-9185-4D41-98B3-71677662A0EC}">
      <dgm:prSet/>
      <dgm:spPr/>
      <dgm:t>
        <a:bodyPr/>
        <a:lstStyle/>
        <a:p>
          <a:endParaRPr lang="en-GB"/>
        </a:p>
      </dgm:t>
    </dgm:pt>
    <dgm:pt modelId="{0CA8AAEA-098A-4508-A3DC-7A28319A32C2}" type="sibTrans" cxnId="{C22B340D-9185-4D41-98B3-71677662A0EC}">
      <dgm:prSet/>
      <dgm:spPr/>
      <dgm:t>
        <a:bodyPr/>
        <a:lstStyle/>
        <a:p>
          <a:endParaRPr lang="en-GB"/>
        </a:p>
      </dgm:t>
    </dgm:pt>
    <dgm:pt modelId="{BC6A0C49-1275-465C-83F7-A235723B3393}">
      <dgm:prSet/>
      <dgm:spPr/>
      <dgm:t>
        <a:bodyPr/>
        <a:lstStyle/>
        <a:p>
          <a:pPr rtl="0"/>
          <a:r>
            <a:rPr lang="en-GB" dirty="0" smtClean="0"/>
            <a:t>260 Small repairs carried out</a:t>
          </a:r>
          <a:endParaRPr lang="en-GB" dirty="0"/>
        </a:p>
      </dgm:t>
    </dgm:pt>
    <dgm:pt modelId="{D34553CA-8E8F-44D8-B568-E8C04F758F56}" type="parTrans" cxnId="{F9154E0D-E73B-487F-8C28-0B2C5FD9284F}">
      <dgm:prSet/>
      <dgm:spPr/>
      <dgm:t>
        <a:bodyPr/>
        <a:lstStyle/>
        <a:p>
          <a:endParaRPr lang="en-GB"/>
        </a:p>
      </dgm:t>
    </dgm:pt>
    <dgm:pt modelId="{552348FA-60FE-4781-9660-C17F28592E5E}" type="sibTrans" cxnId="{F9154E0D-E73B-487F-8C28-0B2C5FD9284F}">
      <dgm:prSet/>
      <dgm:spPr/>
      <dgm:t>
        <a:bodyPr/>
        <a:lstStyle/>
        <a:p>
          <a:endParaRPr lang="en-GB"/>
        </a:p>
      </dgm:t>
    </dgm:pt>
    <dgm:pt modelId="{995B753F-C66B-461B-9BC8-E66D46A30F8F}">
      <dgm:prSet/>
      <dgm:spPr/>
      <dgm:t>
        <a:bodyPr/>
        <a:lstStyle/>
        <a:p>
          <a:pPr rtl="0"/>
          <a:r>
            <a:rPr lang="en-GB" dirty="0" smtClean="0"/>
            <a:t>16 grab rails installed</a:t>
          </a:r>
          <a:endParaRPr lang="en-GB" dirty="0"/>
        </a:p>
      </dgm:t>
    </dgm:pt>
    <dgm:pt modelId="{ABBE402E-0277-42CB-9C24-F1A0D3A18873}" type="parTrans" cxnId="{D0EC1271-A96C-4704-84EA-6323B8F8643B}">
      <dgm:prSet/>
      <dgm:spPr/>
      <dgm:t>
        <a:bodyPr/>
        <a:lstStyle/>
        <a:p>
          <a:endParaRPr lang="en-GB"/>
        </a:p>
      </dgm:t>
    </dgm:pt>
    <dgm:pt modelId="{70879A9C-5E56-4C04-98BE-8DAA46189565}" type="sibTrans" cxnId="{D0EC1271-A96C-4704-84EA-6323B8F8643B}">
      <dgm:prSet/>
      <dgm:spPr/>
      <dgm:t>
        <a:bodyPr/>
        <a:lstStyle/>
        <a:p>
          <a:endParaRPr lang="en-GB"/>
        </a:p>
      </dgm:t>
    </dgm:pt>
    <dgm:pt modelId="{B20F2C6F-E4C1-49CD-B0F7-A57F617555F9}">
      <dgm:prSet/>
      <dgm:spPr/>
      <dgm:t>
        <a:bodyPr/>
        <a:lstStyle/>
        <a:p>
          <a:pPr rtl="0"/>
          <a:r>
            <a:rPr lang="en-GB" dirty="0" smtClean="0"/>
            <a:t>67 electrical works </a:t>
          </a:r>
          <a:endParaRPr lang="en-GB" dirty="0"/>
        </a:p>
      </dgm:t>
    </dgm:pt>
    <dgm:pt modelId="{0EA2CB7C-54A2-4C3C-B5DA-AC16793379AA}" type="parTrans" cxnId="{5C9A7D60-DFA7-4898-BEDB-437580AEBE5A}">
      <dgm:prSet/>
      <dgm:spPr/>
      <dgm:t>
        <a:bodyPr/>
        <a:lstStyle/>
        <a:p>
          <a:endParaRPr lang="en-GB"/>
        </a:p>
      </dgm:t>
    </dgm:pt>
    <dgm:pt modelId="{05461D1A-51C0-4788-A9E2-9E6ED4F303C1}" type="sibTrans" cxnId="{5C9A7D60-DFA7-4898-BEDB-437580AEBE5A}">
      <dgm:prSet/>
      <dgm:spPr/>
      <dgm:t>
        <a:bodyPr/>
        <a:lstStyle/>
        <a:p>
          <a:endParaRPr lang="en-GB"/>
        </a:p>
      </dgm:t>
    </dgm:pt>
    <dgm:pt modelId="{D816FE95-7842-4589-A8A8-EE287215A41E}">
      <dgm:prSet/>
      <dgm:spPr/>
      <dgm:t>
        <a:bodyPr/>
        <a:lstStyle/>
        <a:p>
          <a:pPr rtl="0"/>
          <a:r>
            <a:rPr lang="en-GB" dirty="0" smtClean="0"/>
            <a:t>Others had new locks, smoke and </a:t>
          </a:r>
          <a:r>
            <a:rPr lang="en-GB" dirty="0" smtClean="0"/>
            <a:t>CO </a:t>
          </a:r>
          <a:r>
            <a:rPr lang="en-GB" dirty="0" smtClean="0"/>
            <a:t>detectors installed</a:t>
          </a:r>
          <a:endParaRPr lang="en-GB" dirty="0"/>
        </a:p>
      </dgm:t>
    </dgm:pt>
    <dgm:pt modelId="{C943E466-A288-465A-9328-EB0EE94533B9}" type="parTrans" cxnId="{62988A9E-DA56-4E6A-B1B9-FFB58D7513E0}">
      <dgm:prSet/>
      <dgm:spPr/>
      <dgm:t>
        <a:bodyPr/>
        <a:lstStyle/>
        <a:p>
          <a:endParaRPr lang="en-GB"/>
        </a:p>
      </dgm:t>
    </dgm:pt>
    <dgm:pt modelId="{C7AAA600-D4B8-4204-A657-50787DB66B3E}" type="sibTrans" cxnId="{62988A9E-DA56-4E6A-B1B9-FFB58D7513E0}">
      <dgm:prSet/>
      <dgm:spPr/>
      <dgm:t>
        <a:bodyPr/>
        <a:lstStyle/>
        <a:p>
          <a:endParaRPr lang="en-GB"/>
        </a:p>
      </dgm:t>
    </dgm:pt>
    <dgm:pt modelId="{B10FBC73-45E2-4F15-9535-A7D80F41E03E}" type="pres">
      <dgm:prSet presAssocID="{76170452-01CF-4CD5-9FB2-6B7A4642ED6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FE71318-44BA-40EE-92DF-27D25277499E}" type="pres">
      <dgm:prSet presAssocID="{214F3389-918C-48DD-9FCB-5975DFEFC1D3}" presName="parentText" presStyleLbl="node1" presStyleIdx="0" presStyleCnt="5" custScaleY="81426" custLinFactNeighborX="126" custLinFactNeighborY="693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7F9B0EF-80B7-4325-BC17-D667EAFEA32E}" type="pres">
      <dgm:prSet presAssocID="{0CA8AAEA-098A-4508-A3DC-7A28319A32C2}" presName="spacer" presStyleCnt="0"/>
      <dgm:spPr/>
    </dgm:pt>
    <dgm:pt modelId="{8F15D107-4E89-45F9-89CA-AB132A70ED44}" type="pres">
      <dgm:prSet presAssocID="{BC6A0C49-1275-465C-83F7-A235723B3393}" presName="parentText" presStyleLbl="node1" presStyleIdx="1" presStyleCnt="5" custScaleY="8142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8800F72-B15A-42E0-AB95-188E324C106E}" type="pres">
      <dgm:prSet presAssocID="{552348FA-60FE-4781-9660-C17F28592E5E}" presName="spacer" presStyleCnt="0"/>
      <dgm:spPr/>
    </dgm:pt>
    <dgm:pt modelId="{8E58CD3D-C2E1-4B97-ACB1-EF0032CE6794}" type="pres">
      <dgm:prSet presAssocID="{995B753F-C66B-461B-9BC8-E66D46A30F8F}" presName="parentText" presStyleLbl="node1" presStyleIdx="2" presStyleCnt="5" custScaleY="8142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1841C63-C26F-4747-8813-883F8D25B66F}" type="pres">
      <dgm:prSet presAssocID="{70879A9C-5E56-4C04-98BE-8DAA46189565}" presName="spacer" presStyleCnt="0"/>
      <dgm:spPr/>
    </dgm:pt>
    <dgm:pt modelId="{F6844DF8-0C2C-4E90-B688-5B2DDC835F74}" type="pres">
      <dgm:prSet presAssocID="{B20F2C6F-E4C1-49CD-B0F7-A57F617555F9}" presName="parentText" presStyleLbl="node1" presStyleIdx="3" presStyleCnt="5" custScaleY="77549" custLinFactNeighborX="1001" custLinFactNeighborY="-1007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524387-8AE1-4CB9-A137-3A0570DAAADC}" type="pres">
      <dgm:prSet presAssocID="{05461D1A-51C0-4788-A9E2-9E6ED4F303C1}" presName="spacer" presStyleCnt="0"/>
      <dgm:spPr/>
    </dgm:pt>
    <dgm:pt modelId="{5C3C1154-EB0B-419F-8CF8-B3A4E10C750A}" type="pres">
      <dgm:prSet presAssocID="{D816FE95-7842-4589-A8A8-EE287215A41E}" presName="parentText" presStyleLbl="node1" presStyleIdx="4" presStyleCnt="5" custScaleY="7480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8F07B8A-C1E8-4069-85A2-02E9CBF8C5A4}" type="presOf" srcId="{BC6A0C49-1275-465C-83F7-A235723B3393}" destId="{8F15D107-4E89-45F9-89CA-AB132A70ED44}" srcOrd="0" destOrd="0" presId="urn:microsoft.com/office/officeart/2005/8/layout/vList2"/>
    <dgm:cxn modelId="{8F4DF5D5-9C29-476A-B9C6-B71F4E808C65}" type="presOf" srcId="{995B753F-C66B-461B-9BC8-E66D46A30F8F}" destId="{8E58CD3D-C2E1-4B97-ACB1-EF0032CE6794}" srcOrd="0" destOrd="0" presId="urn:microsoft.com/office/officeart/2005/8/layout/vList2"/>
    <dgm:cxn modelId="{F9154E0D-E73B-487F-8C28-0B2C5FD9284F}" srcId="{76170452-01CF-4CD5-9FB2-6B7A4642ED63}" destId="{BC6A0C49-1275-465C-83F7-A235723B3393}" srcOrd="1" destOrd="0" parTransId="{D34553CA-8E8F-44D8-B568-E8C04F758F56}" sibTransId="{552348FA-60FE-4781-9660-C17F28592E5E}"/>
    <dgm:cxn modelId="{62988A9E-DA56-4E6A-B1B9-FFB58D7513E0}" srcId="{76170452-01CF-4CD5-9FB2-6B7A4642ED63}" destId="{D816FE95-7842-4589-A8A8-EE287215A41E}" srcOrd="4" destOrd="0" parTransId="{C943E466-A288-465A-9328-EB0EE94533B9}" sibTransId="{C7AAA600-D4B8-4204-A657-50787DB66B3E}"/>
    <dgm:cxn modelId="{D2665120-8FC7-46DD-9927-DDB6029B9BE3}" type="presOf" srcId="{D816FE95-7842-4589-A8A8-EE287215A41E}" destId="{5C3C1154-EB0B-419F-8CF8-B3A4E10C750A}" srcOrd="0" destOrd="0" presId="urn:microsoft.com/office/officeart/2005/8/layout/vList2"/>
    <dgm:cxn modelId="{3B030876-4739-42F9-BE38-CEB0B861FCD1}" type="presOf" srcId="{B20F2C6F-E4C1-49CD-B0F7-A57F617555F9}" destId="{F6844DF8-0C2C-4E90-B688-5B2DDC835F74}" srcOrd="0" destOrd="0" presId="urn:microsoft.com/office/officeart/2005/8/layout/vList2"/>
    <dgm:cxn modelId="{C7B2E426-B41C-40D6-8A1B-B5808E1D5A53}" type="presOf" srcId="{214F3389-918C-48DD-9FCB-5975DFEFC1D3}" destId="{8FE71318-44BA-40EE-92DF-27D25277499E}" srcOrd="0" destOrd="0" presId="urn:microsoft.com/office/officeart/2005/8/layout/vList2"/>
    <dgm:cxn modelId="{5C9A7D60-DFA7-4898-BEDB-437580AEBE5A}" srcId="{76170452-01CF-4CD5-9FB2-6B7A4642ED63}" destId="{B20F2C6F-E4C1-49CD-B0F7-A57F617555F9}" srcOrd="3" destOrd="0" parTransId="{0EA2CB7C-54A2-4C3C-B5DA-AC16793379AA}" sibTransId="{05461D1A-51C0-4788-A9E2-9E6ED4F303C1}"/>
    <dgm:cxn modelId="{D0EC1271-A96C-4704-84EA-6323B8F8643B}" srcId="{76170452-01CF-4CD5-9FB2-6B7A4642ED63}" destId="{995B753F-C66B-461B-9BC8-E66D46A30F8F}" srcOrd="2" destOrd="0" parTransId="{ABBE402E-0277-42CB-9C24-F1A0D3A18873}" sibTransId="{70879A9C-5E56-4C04-98BE-8DAA46189565}"/>
    <dgm:cxn modelId="{1FE18267-D7D7-48D7-A53C-3DFAEE72EEC2}" type="presOf" srcId="{76170452-01CF-4CD5-9FB2-6B7A4642ED63}" destId="{B10FBC73-45E2-4F15-9535-A7D80F41E03E}" srcOrd="0" destOrd="0" presId="urn:microsoft.com/office/officeart/2005/8/layout/vList2"/>
    <dgm:cxn modelId="{C22B340D-9185-4D41-98B3-71677662A0EC}" srcId="{76170452-01CF-4CD5-9FB2-6B7A4642ED63}" destId="{214F3389-918C-48DD-9FCB-5975DFEFC1D3}" srcOrd="0" destOrd="0" parTransId="{AC92CEE2-FE5D-47A9-8999-E8FD276C6AB0}" sibTransId="{0CA8AAEA-098A-4508-A3DC-7A28319A32C2}"/>
    <dgm:cxn modelId="{BB8228D6-F3F6-420B-8AEF-F2882643DB42}" type="presParOf" srcId="{B10FBC73-45E2-4F15-9535-A7D80F41E03E}" destId="{8FE71318-44BA-40EE-92DF-27D25277499E}" srcOrd="0" destOrd="0" presId="urn:microsoft.com/office/officeart/2005/8/layout/vList2"/>
    <dgm:cxn modelId="{18148C5C-2B2D-44A6-B03D-FC5D9E5618B7}" type="presParOf" srcId="{B10FBC73-45E2-4F15-9535-A7D80F41E03E}" destId="{17F9B0EF-80B7-4325-BC17-D667EAFEA32E}" srcOrd="1" destOrd="0" presId="urn:microsoft.com/office/officeart/2005/8/layout/vList2"/>
    <dgm:cxn modelId="{6FAD5B7C-3D5C-40BF-8B4C-0BB55898418C}" type="presParOf" srcId="{B10FBC73-45E2-4F15-9535-A7D80F41E03E}" destId="{8F15D107-4E89-45F9-89CA-AB132A70ED44}" srcOrd="2" destOrd="0" presId="urn:microsoft.com/office/officeart/2005/8/layout/vList2"/>
    <dgm:cxn modelId="{E5406CE6-2D4E-4927-B3CA-CBC2F03EF26C}" type="presParOf" srcId="{B10FBC73-45E2-4F15-9535-A7D80F41E03E}" destId="{98800F72-B15A-42E0-AB95-188E324C106E}" srcOrd="3" destOrd="0" presId="urn:microsoft.com/office/officeart/2005/8/layout/vList2"/>
    <dgm:cxn modelId="{EAFCB984-E759-4DC0-BEA0-BB7C8FD977E8}" type="presParOf" srcId="{B10FBC73-45E2-4F15-9535-A7D80F41E03E}" destId="{8E58CD3D-C2E1-4B97-ACB1-EF0032CE6794}" srcOrd="4" destOrd="0" presId="urn:microsoft.com/office/officeart/2005/8/layout/vList2"/>
    <dgm:cxn modelId="{FB7D5373-C15B-4BA8-9C66-A06A73B48EDD}" type="presParOf" srcId="{B10FBC73-45E2-4F15-9535-A7D80F41E03E}" destId="{31841C63-C26F-4747-8813-883F8D25B66F}" srcOrd="5" destOrd="0" presId="urn:microsoft.com/office/officeart/2005/8/layout/vList2"/>
    <dgm:cxn modelId="{EB6B2B76-4269-48E7-9A29-EAFEF3882A9F}" type="presParOf" srcId="{B10FBC73-45E2-4F15-9535-A7D80F41E03E}" destId="{F6844DF8-0C2C-4E90-B688-5B2DDC835F74}" srcOrd="6" destOrd="0" presId="urn:microsoft.com/office/officeart/2005/8/layout/vList2"/>
    <dgm:cxn modelId="{7A6B1DA1-C602-4882-AC1A-3C865FAD6659}" type="presParOf" srcId="{B10FBC73-45E2-4F15-9535-A7D80F41E03E}" destId="{37524387-8AE1-4CB9-A137-3A0570DAAADC}" srcOrd="7" destOrd="0" presId="urn:microsoft.com/office/officeart/2005/8/layout/vList2"/>
    <dgm:cxn modelId="{22A4796D-C9B1-42ED-BF97-29E731C63DFE}" type="presParOf" srcId="{B10FBC73-45E2-4F15-9535-A7D80F41E03E}" destId="{5C3C1154-EB0B-419F-8CF8-B3A4E10C750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E7B4D08-0334-4EBB-99A9-E82824E1AE09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F9B4B23-A31F-4D8A-9280-87B35ECCD1F7}">
      <dgm:prSet custT="1"/>
      <dgm:spPr/>
      <dgm:t>
        <a:bodyPr/>
        <a:lstStyle/>
        <a:p>
          <a:r>
            <a:rPr lang="en-GB" sz="2800" dirty="0" smtClean="0"/>
            <a:t>OUTCOMES IN ANGUS</a:t>
          </a:r>
          <a:endParaRPr lang="en-GB" sz="2800" dirty="0"/>
        </a:p>
      </dgm:t>
    </dgm:pt>
    <dgm:pt modelId="{D8231283-4610-42EC-AC04-6D00E43AB6FA}" type="parTrans" cxnId="{3751AC2E-7A59-4919-B394-BE378895C232}">
      <dgm:prSet/>
      <dgm:spPr/>
      <dgm:t>
        <a:bodyPr/>
        <a:lstStyle/>
        <a:p>
          <a:endParaRPr lang="en-GB"/>
        </a:p>
      </dgm:t>
    </dgm:pt>
    <dgm:pt modelId="{B8EF7F3C-B2FD-4499-BE5A-CCE046E9B5AB}" type="sibTrans" cxnId="{3751AC2E-7A59-4919-B394-BE378895C232}">
      <dgm:prSet/>
      <dgm:spPr/>
      <dgm:t>
        <a:bodyPr/>
        <a:lstStyle/>
        <a:p>
          <a:endParaRPr lang="en-GB"/>
        </a:p>
      </dgm:t>
    </dgm:pt>
    <dgm:pt modelId="{1DA49E9D-F5AA-4510-9C41-74EC1910549D}" type="pres">
      <dgm:prSet presAssocID="{2E7B4D08-0334-4EBB-99A9-E82824E1AE0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53CC9EA-F976-4A8E-B7D0-7B4DC33660DD}" type="pres">
      <dgm:prSet presAssocID="{EF9B4B23-A31F-4D8A-9280-87B35ECCD1F7}" presName="parentText" presStyleLbl="node1" presStyleIdx="0" presStyleCnt="1" custScaleY="6410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8A8B042-6080-4314-8879-C3B48170CF4E}" type="presOf" srcId="{EF9B4B23-A31F-4D8A-9280-87B35ECCD1F7}" destId="{A53CC9EA-F976-4A8E-B7D0-7B4DC33660DD}" srcOrd="0" destOrd="0" presId="urn:microsoft.com/office/officeart/2005/8/layout/vList2"/>
    <dgm:cxn modelId="{A41486A0-8443-4C7E-925B-2A38D974229E}" type="presOf" srcId="{2E7B4D08-0334-4EBB-99A9-E82824E1AE09}" destId="{1DA49E9D-F5AA-4510-9C41-74EC1910549D}" srcOrd="0" destOrd="0" presId="urn:microsoft.com/office/officeart/2005/8/layout/vList2"/>
    <dgm:cxn modelId="{3751AC2E-7A59-4919-B394-BE378895C232}" srcId="{2E7B4D08-0334-4EBB-99A9-E82824E1AE09}" destId="{EF9B4B23-A31F-4D8A-9280-87B35ECCD1F7}" srcOrd="0" destOrd="0" parTransId="{D8231283-4610-42EC-AC04-6D00E43AB6FA}" sibTransId="{B8EF7F3C-B2FD-4499-BE5A-CCE046E9B5AB}"/>
    <dgm:cxn modelId="{05B4EE9A-5813-4C72-A008-049AE2AA2B42}" type="presParOf" srcId="{1DA49E9D-F5AA-4510-9C41-74EC1910549D}" destId="{A53CC9EA-F976-4A8E-B7D0-7B4DC33660D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A8488A-849B-45FE-8753-046248D7061B}">
      <dsp:nvSpPr>
        <dsp:cNvPr id="0" name=""/>
        <dsp:cNvSpPr/>
      </dsp:nvSpPr>
      <dsp:spPr>
        <a:xfrm>
          <a:off x="0" y="248852"/>
          <a:ext cx="7772400" cy="702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Care and Repair – Contribution to Home Safety</a:t>
          </a:r>
          <a:endParaRPr lang="en-GB" sz="2500" kern="1200" dirty="0"/>
        </a:p>
      </dsp:txBody>
      <dsp:txXfrm>
        <a:off x="0" y="248852"/>
        <a:ext cx="7772400" cy="70200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D62DEE-730C-4977-9F20-FDC08ED3187E}">
      <dsp:nvSpPr>
        <dsp:cNvPr id="0" name=""/>
        <dsp:cNvSpPr/>
      </dsp:nvSpPr>
      <dsp:spPr>
        <a:xfrm>
          <a:off x="0" y="88265"/>
          <a:ext cx="8229600" cy="8307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It was very useful to have an outsider point out faults</a:t>
          </a:r>
          <a:endParaRPr lang="en-GB" sz="1700" kern="1200" dirty="0"/>
        </a:p>
      </dsp:txBody>
      <dsp:txXfrm>
        <a:off x="0" y="88265"/>
        <a:ext cx="8229600" cy="830718"/>
      </dsp:txXfrm>
    </dsp:sp>
    <dsp:sp modelId="{3359C2C3-0243-4E7D-96E6-8A6A48901B91}">
      <dsp:nvSpPr>
        <dsp:cNvPr id="0" name=""/>
        <dsp:cNvSpPr/>
      </dsp:nvSpPr>
      <dsp:spPr>
        <a:xfrm>
          <a:off x="0" y="967944"/>
          <a:ext cx="8229600" cy="8307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I was surprised at the things in my home I had become used that were a potential hazard</a:t>
          </a:r>
          <a:endParaRPr lang="en-GB" sz="1700" kern="1200" dirty="0"/>
        </a:p>
      </dsp:txBody>
      <dsp:txXfrm>
        <a:off x="0" y="967944"/>
        <a:ext cx="8229600" cy="830718"/>
      </dsp:txXfrm>
    </dsp:sp>
    <dsp:sp modelId="{4EDBE033-7544-4362-8C57-C6F318052FC8}">
      <dsp:nvSpPr>
        <dsp:cNvPr id="0" name=""/>
        <dsp:cNvSpPr/>
      </dsp:nvSpPr>
      <dsp:spPr>
        <a:xfrm>
          <a:off x="0" y="1847622"/>
          <a:ext cx="8229600" cy="8307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Staff were tactful and helpful but very thorough and encouraged me to de-clutter some rooms</a:t>
          </a:r>
          <a:endParaRPr lang="en-GB" sz="1700" kern="1200" dirty="0"/>
        </a:p>
      </dsp:txBody>
      <dsp:txXfrm>
        <a:off x="0" y="1847622"/>
        <a:ext cx="8229600" cy="830718"/>
      </dsp:txXfrm>
    </dsp:sp>
    <dsp:sp modelId="{45F40D4F-08D9-4AA1-83E5-59043A62D835}">
      <dsp:nvSpPr>
        <dsp:cNvPr id="0" name=""/>
        <dsp:cNvSpPr/>
      </dsp:nvSpPr>
      <dsp:spPr>
        <a:xfrm>
          <a:off x="0" y="2727300"/>
          <a:ext cx="8229600" cy="8307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I am changing my bad habit of overloading adapters and have started switching off at the wall</a:t>
          </a:r>
          <a:endParaRPr lang="en-GB" sz="1700" kern="1200" dirty="0"/>
        </a:p>
      </dsp:txBody>
      <dsp:txXfrm>
        <a:off x="0" y="2727300"/>
        <a:ext cx="8229600" cy="830718"/>
      </dsp:txXfrm>
    </dsp:sp>
    <dsp:sp modelId="{25184879-BE8F-49B5-BA7B-1AD05735BBCF}">
      <dsp:nvSpPr>
        <dsp:cNvPr id="0" name=""/>
        <dsp:cNvSpPr/>
      </dsp:nvSpPr>
      <dsp:spPr>
        <a:xfrm>
          <a:off x="0" y="3606978"/>
          <a:ext cx="8229600" cy="8307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You are the old people’s friend and I for one am glad you are there for us all</a:t>
          </a:r>
          <a:endParaRPr lang="en-GB" sz="1700" kern="1200" dirty="0"/>
        </a:p>
      </dsp:txBody>
      <dsp:txXfrm>
        <a:off x="0" y="3606978"/>
        <a:ext cx="8229600" cy="830718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AD6CBE-7080-48E1-83C1-C7116BF521EE}">
      <dsp:nvSpPr>
        <dsp:cNvPr id="0" name=""/>
        <dsp:cNvSpPr/>
      </dsp:nvSpPr>
      <dsp:spPr>
        <a:xfrm>
          <a:off x="0" y="414"/>
          <a:ext cx="8229600" cy="11421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b="1" kern="1200" dirty="0" smtClean="0"/>
        </a:p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/>
            <a:t>CLIENTS VIEW OF SERVICE</a:t>
          </a:r>
          <a:br>
            <a:rPr lang="en-GB" sz="2800" b="1" kern="1200" dirty="0" smtClean="0"/>
          </a:br>
          <a:endParaRPr lang="en-GB" sz="2800" b="1" kern="1200" dirty="0"/>
        </a:p>
      </dsp:txBody>
      <dsp:txXfrm>
        <a:off x="0" y="414"/>
        <a:ext cx="8229600" cy="114217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AC6F5B-41BC-4866-A1BB-63FB96E0A04A}">
      <dsp:nvSpPr>
        <dsp:cNvPr id="0" name=""/>
        <dsp:cNvSpPr/>
      </dsp:nvSpPr>
      <dsp:spPr>
        <a:xfrm>
          <a:off x="0" y="287458"/>
          <a:ext cx="8229600" cy="60810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Housing Scotland Act 2006 </a:t>
          </a:r>
          <a:endParaRPr lang="en-GB" sz="2100" kern="1200" dirty="0"/>
        </a:p>
      </dsp:txBody>
      <dsp:txXfrm>
        <a:off x="0" y="287458"/>
        <a:ext cx="8229600" cy="608107"/>
      </dsp:txXfrm>
    </dsp:sp>
    <dsp:sp modelId="{EDFF83DB-9943-4CFB-9817-65B7BADFFD04}">
      <dsp:nvSpPr>
        <dsp:cNvPr id="0" name=""/>
        <dsp:cNvSpPr/>
      </dsp:nvSpPr>
      <dsp:spPr>
        <a:xfrm>
          <a:off x="0" y="956046"/>
          <a:ext cx="8229600" cy="60810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35 Care and Repair offices</a:t>
          </a:r>
          <a:endParaRPr lang="en-GB" sz="2100" kern="1200" dirty="0"/>
        </a:p>
      </dsp:txBody>
      <dsp:txXfrm>
        <a:off x="0" y="956046"/>
        <a:ext cx="8229600" cy="608107"/>
      </dsp:txXfrm>
    </dsp:sp>
    <dsp:sp modelId="{07065318-10E7-4669-A212-84B06504912D}">
      <dsp:nvSpPr>
        <dsp:cNvPr id="0" name=""/>
        <dsp:cNvSpPr/>
      </dsp:nvSpPr>
      <dsp:spPr>
        <a:xfrm>
          <a:off x="0" y="1624633"/>
          <a:ext cx="8229600" cy="60810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Home based personalised service</a:t>
          </a:r>
          <a:endParaRPr lang="en-GB" sz="2100" kern="1200" dirty="0"/>
        </a:p>
      </dsp:txBody>
      <dsp:txXfrm>
        <a:off x="0" y="1624633"/>
        <a:ext cx="8229600" cy="608107"/>
      </dsp:txXfrm>
    </dsp:sp>
    <dsp:sp modelId="{33397A99-8488-456C-B810-46F8196AF095}">
      <dsp:nvSpPr>
        <dsp:cNvPr id="0" name=""/>
        <dsp:cNvSpPr/>
      </dsp:nvSpPr>
      <dsp:spPr>
        <a:xfrm>
          <a:off x="0" y="2293221"/>
          <a:ext cx="8229600" cy="60810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Owner occupiers, crofts, tenants of private landlords</a:t>
          </a:r>
          <a:endParaRPr lang="en-GB" sz="2100" kern="1200" dirty="0"/>
        </a:p>
      </dsp:txBody>
      <dsp:txXfrm>
        <a:off x="0" y="2293221"/>
        <a:ext cx="8229600" cy="608107"/>
      </dsp:txXfrm>
    </dsp:sp>
    <dsp:sp modelId="{9B82B9BD-9A92-4952-AC66-D8977DD1DA1B}">
      <dsp:nvSpPr>
        <dsp:cNvPr id="0" name=""/>
        <dsp:cNvSpPr/>
      </dsp:nvSpPr>
      <dsp:spPr>
        <a:xfrm>
          <a:off x="0" y="2961809"/>
          <a:ext cx="8229600" cy="60810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Help and advice to 80,000 older and disabled householders</a:t>
          </a:r>
          <a:endParaRPr lang="en-GB" sz="2100" kern="1200" dirty="0"/>
        </a:p>
      </dsp:txBody>
      <dsp:txXfrm>
        <a:off x="0" y="2961809"/>
        <a:ext cx="8229600" cy="608107"/>
      </dsp:txXfrm>
    </dsp:sp>
    <dsp:sp modelId="{71876B75-E63B-4164-800D-49889A18973B}">
      <dsp:nvSpPr>
        <dsp:cNvPr id="0" name=""/>
        <dsp:cNvSpPr/>
      </dsp:nvSpPr>
      <dsp:spPr>
        <a:xfrm>
          <a:off x="0" y="3630396"/>
          <a:ext cx="8229600" cy="60810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£18M (2013-14)</a:t>
          </a:r>
          <a:endParaRPr lang="en-GB" sz="2100" kern="1200" dirty="0"/>
        </a:p>
      </dsp:txBody>
      <dsp:txXfrm>
        <a:off x="0" y="3630396"/>
        <a:ext cx="8229600" cy="60810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FAD15D-D2AD-4DA8-A778-4C560C1C861B}">
      <dsp:nvSpPr>
        <dsp:cNvPr id="0" name=""/>
        <dsp:cNvSpPr/>
      </dsp:nvSpPr>
      <dsp:spPr>
        <a:xfrm>
          <a:off x="0" y="164333"/>
          <a:ext cx="8229600" cy="82799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/>
            <a:t>CARE AND REPAIR – THE NATIONAL PICTURE</a:t>
          </a:r>
          <a:endParaRPr lang="en-GB" sz="2800" b="1" kern="1200" dirty="0"/>
        </a:p>
      </dsp:txBody>
      <dsp:txXfrm>
        <a:off x="0" y="164333"/>
        <a:ext cx="8229600" cy="82799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354E74-9156-4C6D-BED0-E337A9619D55}">
      <dsp:nvSpPr>
        <dsp:cNvPr id="0" name=""/>
        <dsp:cNvSpPr/>
      </dsp:nvSpPr>
      <dsp:spPr>
        <a:xfrm>
          <a:off x="0" y="387291"/>
          <a:ext cx="8229600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Reshaping Care For Older People</a:t>
          </a:r>
          <a:endParaRPr lang="en-GB" sz="2400" kern="1200" dirty="0"/>
        </a:p>
      </dsp:txBody>
      <dsp:txXfrm>
        <a:off x="0" y="387291"/>
        <a:ext cx="8229600" cy="694980"/>
      </dsp:txXfrm>
    </dsp:sp>
    <dsp:sp modelId="{D35FE52A-7028-445B-BF2E-E67319D351AE}">
      <dsp:nvSpPr>
        <dsp:cNvPr id="0" name=""/>
        <dsp:cNvSpPr/>
      </dsp:nvSpPr>
      <dsp:spPr>
        <a:xfrm>
          <a:off x="0" y="1151391"/>
          <a:ext cx="8229600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National Strategy for Housing Older People</a:t>
          </a:r>
          <a:endParaRPr lang="en-GB" sz="2400" kern="1200" dirty="0"/>
        </a:p>
      </dsp:txBody>
      <dsp:txXfrm>
        <a:off x="0" y="1151391"/>
        <a:ext cx="8229600" cy="694980"/>
      </dsp:txXfrm>
    </dsp:sp>
    <dsp:sp modelId="{D445B5B3-EC03-4410-B06F-1CBEF93CD2E1}">
      <dsp:nvSpPr>
        <dsp:cNvPr id="0" name=""/>
        <dsp:cNvSpPr/>
      </dsp:nvSpPr>
      <dsp:spPr>
        <a:xfrm>
          <a:off x="0" y="1915491"/>
          <a:ext cx="8229600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Adapting for Change Working Group</a:t>
          </a:r>
          <a:endParaRPr lang="en-GB" sz="2400" kern="1200" dirty="0"/>
        </a:p>
      </dsp:txBody>
      <dsp:txXfrm>
        <a:off x="0" y="1915491"/>
        <a:ext cx="8229600" cy="694980"/>
      </dsp:txXfrm>
    </dsp:sp>
    <dsp:sp modelId="{A79FAB8F-5E28-4675-B13D-3A27B6BE98D5}">
      <dsp:nvSpPr>
        <dsp:cNvPr id="0" name=""/>
        <dsp:cNvSpPr/>
      </dsp:nvSpPr>
      <dsp:spPr>
        <a:xfrm>
          <a:off x="0" y="2679591"/>
          <a:ext cx="8229600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Joint Integration Health and Social Care</a:t>
          </a:r>
          <a:endParaRPr lang="en-GB" sz="2400" kern="1200" dirty="0"/>
        </a:p>
      </dsp:txBody>
      <dsp:txXfrm>
        <a:off x="0" y="2679591"/>
        <a:ext cx="8229600" cy="694980"/>
      </dsp:txXfrm>
    </dsp:sp>
    <dsp:sp modelId="{481B2DD3-E6D5-44DF-9241-2A24DECED9B4}">
      <dsp:nvSpPr>
        <dsp:cNvPr id="0" name=""/>
        <dsp:cNvSpPr/>
      </dsp:nvSpPr>
      <dsp:spPr>
        <a:xfrm>
          <a:off x="0" y="3443691"/>
          <a:ext cx="8229600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Key theme – maintaining people in their own homes</a:t>
          </a:r>
          <a:endParaRPr lang="en-GB" sz="2400" kern="1200" dirty="0"/>
        </a:p>
      </dsp:txBody>
      <dsp:txXfrm>
        <a:off x="0" y="3443691"/>
        <a:ext cx="8229600" cy="69498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63A457-DAB4-4798-AD34-718E8AC16A0D}">
      <dsp:nvSpPr>
        <dsp:cNvPr id="0" name=""/>
        <dsp:cNvSpPr/>
      </dsp:nvSpPr>
      <dsp:spPr>
        <a:xfrm>
          <a:off x="0" y="829"/>
          <a:ext cx="8229600" cy="11421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b="1" kern="1200" dirty="0" smtClean="0"/>
        </a:p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/>
            <a:t>NATIONAL POLICY CONTEXT</a:t>
          </a:r>
          <a:br>
            <a:rPr lang="en-GB" sz="2800" b="1" kern="1200" dirty="0" smtClean="0"/>
          </a:br>
          <a:endParaRPr lang="en-GB" sz="2800" b="1" kern="1200" dirty="0"/>
        </a:p>
      </dsp:txBody>
      <dsp:txXfrm>
        <a:off x="0" y="829"/>
        <a:ext cx="8229600" cy="114217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E71318-44BA-40EE-92DF-27D25277499E}">
      <dsp:nvSpPr>
        <dsp:cNvPr id="0" name=""/>
        <dsp:cNvSpPr/>
      </dsp:nvSpPr>
      <dsp:spPr>
        <a:xfrm>
          <a:off x="0" y="105332"/>
          <a:ext cx="8229600" cy="7559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dirty="0" smtClean="0"/>
            <a:t>350 Home Safety surveys were carried out</a:t>
          </a:r>
          <a:endParaRPr lang="en-GB" sz="1400" b="0" kern="1200" dirty="0"/>
        </a:p>
      </dsp:txBody>
      <dsp:txXfrm>
        <a:off x="0" y="105332"/>
        <a:ext cx="8229600" cy="755999"/>
      </dsp:txXfrm>
    </dsp:sp>
    <dsp:sp modelId="{8F15D107-4E89-45F9-89CA-AB132A70ED44}">
      <dsp:nvSpPr>
        <dsp:cNvPr id="0" name=""/>
        <dsp:cNvSpPr/>
      </dsp:nvSpPr>
      <dsp:spPr>
        <a:xfrm>
          <a:off x="0" y="912257"/>
          <a:ext cx="8229600" cy="7559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114 (33%, one third) of the people surveyed had been in an accident at home</a:t>
          </a:r>
          <a:endParaRPr lang="en-GB" sz="1400" kern="1200" dirty="0"/>
        </a:p>
      </dsp:txBody>
      <dsp:txXfrm>
        <a:off x="0" y="912257"/>
        <a:ext cx="8229600" cy="755999"/>
      </dsp:txXfrm>
    </dsp:sp>
    <dsp:sp modelId="{8E58CD3D-C2E1-4B97-ACB1-EF0032CE6794}">
      <dsp:nvSpPr>
        <dsp:cNvPr id="0" name=""/>
        <dsp:cNvSpPr/>
      </dsp:nvSpPr>
      <dsp:spPr>
        <a:xfrm>
          <a:off x="0" y="1722976"/>
          <a:ext cx="8229600" cy="7559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16 people visited the doctor as a result of the accident </a:t>
          </a:r>
          <a:endParaRPr lang="en-GB" sz="1400" kern="1200" dirty="0"/>
        </a:p>
      </dsp:txBody>
      <dsp:txXfrm>
        <a:off x="0" y="1722976"/>
        <a:ext cx="8229600" cy="755999"/>
      </dsp:txXfrm>
    </dsp:sp>
    <dsp:sp modelId="{F6844DF8-0C2C-4E90-B688-5B2DDC835F74}">
      <dsp:nvSpPr>
        <dsp:cNvPr id="0" name=""/>
        <dsp:cNvSpPr/>
      </dsp:nvSpPr>
      <dsp:spPr>
        <a:xfrm>
          <a:off x="0" y="2533696"/>
          <a:ext cx="8229600" cy="7200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23 people had to stay in hospital which equates to 7% </a:t>
          </a:r>
          <a:endParaRPr lang="en-GB" sz="1400" kern="1200" dirty="0"/>
        </a:p>
      </dsp:txBody>
      <dsp:txXfrm>
        <a:off x="0" y="2533696"/>
        <a:ext cx="8229600" cy="720003"/>
      </dsp:txXfrm>
    </dsp:sp>
    <dsp:sp modelId="{5C3C1154-EB0B-419F-8CF8-B3A4E10C750A}">
      <dsp:nvSpPr>
        <dsp:cNvPr id="0" name=""/>
        <dsp:cNvSpPr/>
      </dsp:nvSpPr>
      <dsp:spPr>
        <a:xfrm>
          <a:off x="0" y="3308420"/>
          <a:ext cx="8229600" cy="6944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33,000 people aged 60 and over in Angus - possible that 2310 are admitted to hospital as a result of having an accident at home</a:t>
          </a:r>
          <a:endParaRPr lang="en-GB" sz="1400" kern="1200" dirty="0"/>
        </a:p>
      </dsp:txBody>
      <dsp:txXfrm>
        <a:off x="0" y="3308420"/>
        <a:ext cx="8229600" cy="694499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445E41-814C-47B2-B62F-0F126A04EB3C}">
      <dsp:nvSpPr>
        <dsp:cNvPr id="0" name=""/>
        <dsp:cNvSpPr/>
      </dsp:nvSpPr>
      <dsp:spPr>
        <a:xfrm>
          <a:off x="0" y="539"/>
          <a:ext cx="8229600" cy="1141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/>
            <a:t>ANGUS EXPERIENCE 2013/14</a:t>
          </a:r>
        </a:p>
      </dsp:txBody>
      <dsp:txXfrm>
        <a:off x="0" y="539"/>
        <a:ext cx="8229600" cy="114192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E71318-44BA-40EE-92DF-27D25277499E}">
      <dsp:nvSpPr>
        <dsp:cNvPr id="0" name=""/>
        <dsp:cNvSpPr/>
      </dsp:nvSpPr>
      <dsp:spPr>
        <a:xfrm>
          <a:off x="0" y="666510"/>
          <a:ext cx="8229600" cy="5187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0" kern="1200" dirty="0" smtClean="0"/>
            <a:t>350 Home Safety surveys were carried out</a:t>
          </a:r>
          <a:endParaRPr lang="en-GB" sz="1600" b="0" kern="1200" dirty="0"/>
        </a:p>
      </dsp:txBody>
      <dsp:txXfrm>
        <a:off x="0" y="666510"/>
        <a:ext cx="8229600" cy="518736"/>
      </dsp:txXfrm>
    </dsp:sp>
    <dsp:sp modelId="{8F15D107-4E89-45F9-89CA-AB132A70ED44}">
      <dsp:nvSpPr>
        <dsp:cNvPr id="0" name=""/>
        <dsp:cNvSpPr/>
      </dsp:nvSpPr>
      <dsp:spPr>
        <a:xfrm>
          <a:off x="0" y="1244212"/>
          <a:ext cx="8229600" cy="5187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260 Small repairs carried out</a:t>
          </a:r>
          <a:endParaRPr lang="en-GB" sz="1600" kern="1200" dirty="0"/>
        </a:p>
      </dsp:txBody>
      <dsp:txXfrm>
        <a:off x="0" y="1244212"/>
        <a:ext cx="8229600" cy="518736"/>
      </dsp:txXfrm>
    </dsp:sp>
    <dsp:sp modelId="{8E58CD3D-C2E1-4B97-ACB1-EF0032CE6794}">
      <dsp:nvSpPr>
        <dsp:cNvPr id="0" name=""/>
        <dsp:cNvSpPr/>
      </dsp:nvSpPr>
      <dsp:spPr>
        <a:xfrm>
          <a:off x="0" y="1826309"/>
          <a:ext cx="8229600" cy="5187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16 grab rails installed</a:t>
          </a:r>
          <a:endParaRPr lang="en-GB" sz="1600" kern="1200" dirty="0"/>
        </a:p>
      </dsp:txBody>
      <dsp:txXfrm>
        <a:off x="0" y="1826309"/>
        <a:ext cx="8229600" cy="518736"/>
      </dsp:txXfrm>
    </dsp:sp>
    <dsp:sp modelId="{F6844DF8-0C2C-4E90-B688-5B2DDC835F74}">
      <dsp:nvSpPr>
        <dsp:cNvPr id="0" name=""/>
        <dsp:cNvSpPr/>
      </dsp:nvSpPr>
      <dsp:spPr>
        <a:xfrm>
          <a:off x="0" y="2402023"/>
          <a:ext cx="8229600" cy="49403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67 electrical works </a:t>
          </a:r>
          <a:endParaRPr lang="en-GB" sz="1600" kern="1200" dirty="0"/>
        </a:p>
      </dsp:txBody>
      <dsp:txXfrm>
        <a:off x="0" y="2402023"/>
        <a:ext cx="8229600" cy="494037"/>
      </dsp:txXfrm>
    </dsp:sp>
    <dsp:sp modelId="{5C3C1154-EB0B-419F-8CF8-B3A4E10C750A}">
      <dsp:nvSpPr>
        <dsp:cNvPr id="0" name=""/>
        <dsp:cNvSpPr/>
      </dsp:nvSpPr>
      <dsp:spPr>
        <a:xfrm>
          <a:off x="0" y="2965803"/>
          <a:ext cx="8229600" cy="47653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Others had new locks, smoke and </a:t>
          </a:r>
          <a:r>
            <a:rPr lang="en-GB" sz="1600" kern="1200" dirty="0" smtClean="0"/>
            <a:t>CO </a:t>
          </a:r>
          <a:r>
            <a:rPr lang="en-GB" sz="1600" kern="1200" dirty="0" smtClean="0"/>
            <a:t>detectors installed</a:t>
          </a:r>
          <a:endParaRPr lang="en-GB" sz="1600" kern="1200" dirty="0"/>
        </a:p>
      </dsp:txBody>
      <dsp:txXfrm>
        <a:off x="0" y="2965803"/>
        <a:ext cx="8229600" cy="476537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3CC9EA-F976-4A8E-B7D0-7B4DC33660DD}">
      <dsp:nvSpPr>
        <dsp:cNvPr id="0" name=""/>
        <dsp:cNvSpPr/>
      </dsp:nvSpPr>
      <dsp:spPr>
        <a:xfrm>
          <a:off x="0" y="169309"/>
          <a:ext cx="8229600" cy="8043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OUTCOMES IN ANGUS</a:t>
          </a:r>
          <a:endParaRPr lang="en-GB" sz="2800" kern="1200" dirty="0"/>
        </a:p>
      </dsp:txBody>
      <dsp:txXfrm>
        <a:off x="0" y="169309"/>
        <a:ext cx="8229600" cy="804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4F7703-5682-400D-B647-A211C964C4B9}" type="datetimeFigureOut">
              <a:rPr lang="en-GB" smtClean="0"/>
              <a:pPr/>
              <a:t>16/01/2015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73CED7-611C-4224-83FD-CD9E50C476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F7703-5682-400D-B647-A211C964C4B9}" type="datetimeFigureOut">
              <a:rPr lang="en-GB" smtClean="0"/>
              <a:pPr/>
              <a:t>16/01/2015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3CED7-611C-4224-83FD-CD9E50C476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F7703-5682-400D-B647-A211C964C4B9}" type="datetimeFigureOut">
              <a:rPr lang="en-GB" smtClean="0"/>
              <a:pPr/>
              <a:t>16/01/2015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3CED7-611C-4224-83FD-CD9E50C476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F7703-5682-400D-B647-A211C964C4B9}" type="datetimeFigureOut">
              <a:rPr lang="en-GB" smtClean="0"/>
              <a:pPr/>
              <a:t>16/01/2015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3CED7-611C-4224-83FD-CD9E50C4768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F7703-5682-400D-B647-A211C964C4B9}" type="datetimeFigureOut">
              <a:rPr lang="en-GB" smtClean="0"/>
              <a:pPr/>
              <a:t>16/01/2015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3CED7-611C-4224-83FD-CD9E50C4768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F7703-5682-400D-B647-A211C964C4B9}" type="datetimeFigureOut">
              <a:rPr lang="en-GB" smtClean="0"/>
              <a:pPr/>
              <a:t>16/01/2015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3CED7-611C-4224-83FD-CD9E50C4768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F7703-5682-400D-B647-A211C964C4B9}" type="datetimeFigureOut">
              <a:rPr lang="en-GB" smtClean="0"/>
              <a:pPr/>
              <a:t>16/01/2015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3CED7-611C-4224-83FD-CD9E50C476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F7703-5682-400D-B647-A211C964C4B9}" type="datetimeFigureOut">
              <a:rPr lang="en-GB" smtClean="0"/>
              <a:pPr/>
              <a:t>16/01/2015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3CED7-611C-4224-83FD-CD9E50C4768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F7703-5682-400D-B647-A211C964C4B9}" type="datetimeFigureOut">
              <a:rPr lang="en-GB" smtClean="0"/>
              <a:pPr/>
              <a:t>16/01/2015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3CED7-611C-4224-83FD-CD9E50C476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4F7703-5682-400D-B647-A211C964C4B9}" type="datetimeFigureOut">
              <a:rPr lang="en-GB" smtClean="0"/>
              <a:pPr/>
              <a:t>16/01/2015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3CED7-611C-4224-83FD-CD9E50C476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4F7703-5682-400D-B647-A211C964C4B9}" type="datetimeFigureOut">
              <a:rPr lang="en-GB" smtClean="0"/>
              <a:pPr/>
              <a:t>16/01/2015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73CED7-611C-4224-83FD-CD9E50C4768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4F7703-5682-400D-B647-A211C964C4B9}" type="datetimeFigureOut">
              <a:rPr lang="en-GB" smtClean="0"/>
              <a:pPr/>
              <a:t>16/01/2015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673CED7-611C-4224-83FD-CD9E50C4768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Robert Thomson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53911328"/>
              </p:ext>
            </p:extLst>
          </p:nvPr>
        </p:nvGraphicFramePr>
        <p:xfrm>
          <a:off x="685800" y="3611607"/>
          <a:ext cx="7772400" cy="1199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New logo.bmp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" y="0"/>
            <a:ext cx="2937682" cy="184482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20356012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262477378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55246575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272926952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80556404"/>
              </p:ext>
            </p:extLst>
          </p:nvPr>
        </p:nvGraphicFramePr>
        <p:xfrm>
          <a:off x="457200" y="1700807"/>
          <a:ext cx="8229600" cy="4104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372167019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64214265"/>
              </p:ext>
            </p:extLst>
          </p:nvPr>
        </p:nvGraphicFramePr>
        <p:xfrm>
          <a:off x="457200" y="1700807"/>
          <a:ext cx="8229600" cy="4104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209265943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612403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80205506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302489568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344</TotalTime>
  <Words>278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Robert Thomson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Generic template</dc:title>
  <dc:creator>Robert</dc:creator>
  <cp:lastModifiedBy>ELumsden</cp:lastModifiedBy>
  <cp:revision>27</cp:revision>
  <dcterms:created xsi:type="dcterms:W3CDTF">2012-03-22T08:22:56Z</dcterms:created>
  <dcterms:modified xsi:type="dcterms:W3CDTF">2015-01-16T11:56:39Z</dcterms:modified>
</cp:coreProperties>
</file>